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6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1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60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7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65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5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0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5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5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1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9417-AE15-45E1-B60C-06382701C2B0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2AAAA8-2CE8-4EEB-B8AB-5397A8F9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8922" y="5708072"/>
            <a:ext cx="8433494" cy="794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Театральная студия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43" y="299656"/>
            <a:ext cx="6499851" cy="50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 выступлении с баснями в библиотеке к артистам присоединились и её работники и активные мамы детей-инвалидов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0880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Дорогие наши мамы не остались в стороне и при подготовке сувениров для благотворительной ярмарки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12" y="2160588"/>
            <a:ext cx="5174014" cy="3881437"/>
          </a:xfrm>
        </p:spPr>
      </p:pic>
    </p:spTree>
    <p:extLst>
      <p:ext uri="{BB962C8B-B14F-4D97-AF65-F5344CB8AC3E}">
        <p14:creationId xmlns:p14="http://schemas.microsoft.com/office/powerpoint/2010/main" val="13995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Интересными были занятия по валянию из шерсти, которые провела мама одного из участников коллектива Евстифеева И.В.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7826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0982"/>
            <a:ext cx="8596668" cy="15794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Молодые люди</a:t>
            </a:r>
            <a:r>
              <a:rPr lang="ru-RU" sz="2800" dirty="0" smtClean="0"/>
              <a:t> не замыкаются только на занятиях театром, но и, при поддержке педагогов Адаптированной школы №1, участвуют в соревнованиях для лиц с ОВЗ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1" y="2160588"/>
            <a:ext cx="3088096" cy="3881437"/>
          </a:xfrm>
        </p:spPr>
      </p:pic>
    </p:spTree>
    <p:extLst>
      <p:ext uri="{BB962C8B-B14F-4D97-AF65-F5344CB8AC3E}">
        <p14:creationId xmlns:p14="http://schemas.microsoft.com/office/powerpoint/2010/main" val="25631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Новый год уже 2-й раз встретили в помещении студии. Каждый старался приготовить свой номер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92" y="2160588"/>
            <a:ext cx="3633054" cy="3881437"/>
          </a:xfrm>
        </p:spPr>
      </p:pic>
    </p:spTree>
    <p:extLst>
      <p:ext uri="{BB962C8B-B14F-4D97-AF65-F5344CB8AC3E}">
        <p14:creationId xmlns:p14="http://schemas.microsoft.com/office/powerpoint/2010/main" val="22591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Нашелся в коллективе и свой Дед Мороз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44" y="2160588"/>
            <a:ext cx="5794350" cy="3881437"/>
          </a:xfrm>
        </p:spPr>
      </p:pic>
    </p:spTree>
    <p:extLst>
      <p:ext uri="{BB962C8B-B14F-4D97-AF65-F5344CB8AC3E}">
        <p14:creationId xmlns:p14="http://schemas.microsoft.com/office/powerpoint/2010/main" val="3715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Вместе с песнями дарили друг другу радость и хорошее настроение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1538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радостно было видеть счастливые лица ребят и </a:t>
            </a:r>
            <a:r>
              <a:rPr lang="ru-RU" sz="2800" dirty="0"/>
              <a:t>и</a:t>
            </a:r>
            <a:r>
              <a:rPr lang="ru-RU" sz="2800" dirty="0" smtClean="0"/>
              <a:t>х родителей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4679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4036"/>
            <a:ext cx="8596668" cy="161636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Стараемся не ограничиваться только художественным творчеством, но и немного посоревноваться. Такой поход помогла нам провести Гусак Н.Л. и педагоги АШ№1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2142837"/>
            <a:ext cx="7306837" cy="4544291"/>
          </a:xfrm>
        </p:spPr>
      </p:pic>
    </p:spTree>
    <p:extLst>
      <p:ext uri="{BB962C8B-B14F-4D97-AF65-F5344CB8AC3E}">
        <p14:creationId xmlns:p14="http://schemas.microsoft.com/office/powerpoint/2010/main" val="19401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 пройдены, палатки разложены! 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" y="1930401"/>
            <a:ext cx="8757598" cy="3583708"/>
          </a:xfrm>
        </p:spPr>
      </p:pic>
    </p:spTree>
    <p:extLst>
      <p:ext uri="{BB962C8B-B14F-4D97-AF65-F5344CB8AC3E}">
        <p14:creationId xmlns:p14="http://schemas.microsoft.com/office/powerpoint/2010/main" val="19883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3273"/>
            <a:ext cx="8596668" cy="1607127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Студия была создана для молодых людей с инвалидностью. Н</a:t>
            </a:r>
            <a:r>
              <a:rPr lang="ru-RU" sz="2800" dirty="0" smtClean="0"/>
              <a:t>а </a:t>
            </a:r>
            <a:r>
              <a:rPr lang="ru-RU" sz="2800" dirty="0" smtClean="0"/>
              <a:t>сцене ММУ «Молодежный центр» </a:t>
            </a:r>
            <a:r>
              <a:rPr lang="ru-RU" sz="2800" dirty="0" smtClean="0"/>
              <a:t>в 2018 году состоялся премьерный показ сказки по </a:t>
            </a:r>
            <a:r>
              <a:rPr lang="ru-RU" sz="2800" dirty="0" smtClean="0"/>
              <a:t>пьесе Г. Латышевой «Счастье в мешке».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14322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Впереди у ребят новые планы, новые предложения, встречи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9" y="2160588"/>
            <a:ext cx="5165180" cy="38814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9" y="1930400"/>
            <a:ext cx="5799226" cy="45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Начиналось все с 4-х участников </a:t>
            </a:r>
            <a:r>
              <a:rPr lang="ru-RU" sz="2800" smtClean="0"/>
              <a:t>,а первыми </a:t>
            </a:r>
            <a:r>
              <a:rPr lang="ru-RU" sz="2800" dirty="0" smtClean="0"/>
              <a:t>нашими зрителями стали родные и друзья.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33882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752" y="58189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Сейчас это дружный коллектив, где вместе с родителями и друзьями отмечаются достижения каждого, праздники и дни рождения.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34" y="2086698"/>
            <a:ext cx="6172104" cy="4101665"/>
          </a:xfrm>
        </p:spPr>
      </p:pic>
    </p:spTree>
    <p:extLst>
      <p:ext uri="{BB962C8B-B14F-4D97-AF65-F5344CB8AC3E}">
        <p14:creationId xmlns:p14="http://schemas.microsoft.com/office/powerpoint/2010/main" val="28373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 участие в мероприятиях студийцы были награждены грамотами </a:t>
            </a:r>
            <a:r>
              <a:rPr lang="ru-RU" sz="2800" dirty="0" smtClean="0"/>
              <a:t>и </a:t>
            </a:r>
            <a:r>
              <a:rPr lang="ru-RU" sz="2800" dirty="0" smtClean="0"/>
              <a:t>благодарностями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21071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Следующей театральной работой стала постановка спектакля «Дом моего сердца» по пьесе А. Котляр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160588"/>
            <a:ext cx="5840709" cy="3881437"/>
          </a:xfrm>
        </p:spPr>
      </p:pic>
    </p:spTree>
    <p:extLst>
      <p:ext uri="{BB962C8B-B14F-4D97-AF65-F5344CB8AC3E}">
        <p14:creationId xmlns:p14="http://schemas.microsoft.com/office/powerpoint/2010/main" val="26167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0145"/>
            <a:ext cx="8596668" cy="1690255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Студийцы - активные участники акции «Щедрый вторник» и благотворительных ярмарок в поддержку молодых </a:t>
            </a:r>
            <a:r>
              <a:rPr lang="ru-RU" sz="2800" dirty="0" err="1" smtClean="0"/>
              <a:t>боровичан</a:t>
            </a:r>
            <a:r>
              <a:rPr lang="ru-RU" sz="2800" dirty="0" smtClean="0"/>
              <a:t> с инвалидностью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6" y="1612232"/>
            <a:ext cx="3447091" cy="5157355"/>
          </a:xfrm>
        </p:spPr>
      </p:pic>
    </p:spTree>
    <p:extLst>
      <p:ext uri="{BB962C8B-B14F-4D97-AF65-F5344CB8AC3E}">
        <p14:creationId xmlns:p14="http://schemas.microsoft.com/office/powerpoint/2010/main" val="5100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Выступление со спектаклем «Дом моего сердца» в зале Музея истории города Боровичи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6" y="2160588"/>
            <a:ext cx="5814886" cy="3881437"/>
          </a:xfrm>
        </p:spPr>
      </p:pic>
    </p:spTree>
    <p:extLst>
      <p:ext uri="{BB962C8B-B14F-4D97-AF65-F5344CB8AC3E}">
        <p14:creationId xmlns:p14="http://schemas.microsoft.com/office/powerpoint/2010/main" val="5861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7164"/>
            <a:ext cx="8596668" cy="15332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2019 году подготовили театрализованную постановку по</a:t>
            </a:r>
            <a:r>
              <a:rPr lang="ru-RU" sz="2800" dirty="0" smtClean="0"/>
              <a:t> </a:t>
            </a:r>
            <a:r>
              <a:rPr lang="ru-RU" sz="2800" dirty="0"/>
              <a:t>басням И. А. Крылова , </a:t>
            </a:r>
            <a:r>
              <a:rPr lang="ru-RU" sz="2800" dirty="0" smtClean="0"/>
              <a:t>которая была показана к Дню знаний перед детьми в обществе инвалидов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9766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311</Words>
  <Application>Microsoft Office PowerPoint</Application>
  <PresentationFormat>Широкоэкранный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Студия была создана для молодых людей с инвалидностью. На сцене ММУ «Молодежный центр» в 2018 году состоялся премьерный показ сказки по пьесе Г. Латышевой «Счастье в мешке».</vt:lpstr>
      <vt:lpstr>Начиналось все с 4-х участников ,а первыми нашими зрителями стали родные и друзья.</vt:lpstr>
      <vt:lpstr>Сейчас это дружный коллектив, где вместе с родителями и друзьями отмечаются достижения каждого, праздники и дни рождения.</vt:lpstr>
      <vt:lpstr>За участие в мероприятиях студийцы были награждены грамотами и благодарностями</vt:lpstr>
      <vt:lpstr>Следующей театральной работой стала постановка спектакля «Дом моего сердца» по пьесе А. Котляр</vt:lpstr>
      <vt:lpstr>Студийцы - активные участники акции «Щедрый вторник» и благотворительных ярмарок в поддержку молодых боровичан с инвалидностью</vt:lpstr>
      <vt:lpstr>Выступление со спектаклем «Дом моего сердца» в зале Музея истории города Боровичи</vt:lpstr>
      <vt:lpstr>В 2019 году подготовили театрализованную постановку по басням И. А. Крылова , которая была показана к Дню знаний перед детьми в обществе инвалидов</vt:lpstr>
      <vt:lpstr>При выступлении с баснями в библиотеке к артистам присоединились и её работники и активные мамы детей-инвалидов</vt:lpstr>
      <vt:lpstr>Дорогие наши мамы не остались в стороне и при подготовке сувениров для благотворительной ярмарки</vt:lpstr>
      <vt:lpstr>Интересными были занятия по валянию из шерсти, которые провела мама одного из участников коллектива Евстифеева И.В. </vt:lpstr>
      <vt:lpstr>Молодые люди не замыкаются только на занятиях театром, но и, при поддержке педагогов Адаптированной школы №1, участвуют в соревнованиях для лиц с ОВЗ</vt:lpstr>
      <vt:lpstr>Новый год уже 2-й раз встретили в помещении студии. Каждый старался приготовить свой номер</vt:lpstr>
      <vt:lpstr>Нашелся в коллективе и свой Дед Мороз</vt:lpstr>
      <vt:lpstr>Вместе с песнями дарили друг другу радость и хорошее настроение</vt:lpstr>
      <vt:lpstr>Как радостно было видеть счастливые лица ребят и их родителей</vt:lpstr>
      <vt:lpstr>Стараемся не ограничиваться только художественным творчеством, но и немного посоревноваться. Такой поход помогла нам провести Гусак Н.Л. и педагоги АШ№1 </vt:lpstr>
      <vt:lpstr>Испытания пройдены, палатки разложены!   </vt:lpstr>
      <vt:lpstr>Впереди у ребят новые планы, новые предложения, встречи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28</cp:revision>
  <dcterms:created xsi:type="dcterms:W3CDTF">2020-09-17T16:42:43Z</dcterms:created>
  <dcterms:modified xsi:type="dcterms:W3CDTF">2020-09-20T19:51:34Z</dcterms:modified>
</cp:coreProperties>
</file>