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41" r:id="rId2"/>
    <p:sldId id="379" r:id="rId3"/>
    <p:sldId id="397" r:id="rId4"/>
    <p:sldId id="401" r:id="rId5"/>
    <p:sldId id="398" r:id="rId6"/>
    <p:sldId id="381" r:id="rId7"/>
    <p:sldId id="382" r:id="rId8"/>
    <p:sldId id="402" r:id="rId9"/>
    <p:sldId id="403" r:id="rId10"/>
    <p:sldId id="404" r:id="rId11"/>
    <p:sldId id="405" r:id="rId12"/>
    <p:sldId id="393" r:id="rId13"/>
    <p:sldId id="406" r:id="rId14"/>
    <p:sldId id="392" r:id="rId15"/>
    <p:sldId id="407" r:id="rId1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660033"/>
    <a:srgbClr val="1526C9"/>
    <a:srgbClr val="642100"/>
    <a:srgbClr val="800000"/>
    <a:srgbClr val="FFC885"/>
    <a:srgbClr val="ECC6ED"/>
    <a:srgbClr val="F2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2" autoAdjust="0"/>
    <p:restoredTop sz="96092" autoAdjust="0"/>
  </p:normalViewPr>
  <p:slideViewPr>
    <p:cSldViewPr snapToGrid="0">
      <p:cViewPr>
        <p:scale>
          <a:sx n="76" d="100"/>
          <a:sy n="76" d="100"/>
        </p:scale>
        <p:origin x="-1138" y="-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подростков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463211875487876E-2"/>
                  <c:y val="-3.0812954930837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554662617705804E-2"/>
                  <c:y val="-2.4650363944669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108</c:v>
                </c:pt>
                <c:pt idx="1">
                  <c:v>128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несовешеннолетние в СОП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097408906615916E-2"/>
                  <c:y val="-1.8487772958502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3717611332699E-2"/>
                  <c:y val="-2.7731659437753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30</c:v>
                </c:pt>
                <c:pt idx="1">
                  <c:v>26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 </c:v>
                </c:pt>
              </c:strCache>
            </c:strRef>
          </c:cat>
          <c:val>
            <c:numRef>
              <c:f>Лист1!$D$2:$D$3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8119552"/>
        <c:axId val="88133632"/>
        <c:axId val="0"/>
      </c:bar3DChart>
      <c:catAx>
        <c:axId val="88119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8133632"/>
        <c:crosses val="autoZero"/>
        <c:auto val="1"/>
        <c:lblAlgn val="ctr"/>
        <c:lblOffset val="100"/>
        <c:noMultiLvlLbl val="0"/>
      </c:catAx>
      <c:valAx>
        <c:axId val="88133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1195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охват подростков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</c:v>
                </c:pt>
                <c:pt idx="1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занятий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</c:v>
                </c:pt>
                <c:pt idx="1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совершили правонарушения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25</c:v>
                </c:pt>
                <c:pt idx="1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901376"/>
        <c:axId val="32911360"/>
        <c:axId val="0"/>
      </c:bar3DChart>
      <c:catAx>
        <c:axId val="32901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2911360"/>
        <c:crosses val="autoZero"/>
        <c:auto val="1"/>
        <c:lblAlgn val="ctr"/>
        <c:lblOffset val="100"/>
        <c:noMultiLvlLbl val="0"/>
      </c:catAx>
      <c:valAx>
        <c:axId val="32911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9013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охват подростков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</c:v>
                </c:pt>
                <c:pt idx="1">
                  <c:v>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занятий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863487687895006E-2"/>
                  <c:y val="-3.6795585456878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8862397399125078E-3"/>
                  <c:y val="-7.35911709137561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</c:v>
                </c:pt>
                <c:pt idx="1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сформировалось ценное отношение к своему здоровью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18</c:v>
                </c:pt>
                <c:pt idx="1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16288"/>
        <c:axId val="5117824"/>
        <c:axId val="0"/>
      </c:bar3DChart>
      <c:catAx>
        <c:axId val="51162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117824"/>
        <c:crosses val="autoZero"/>
        <c:auto val="1"/>
        <c:lblAlgn val="ctr"/>
        <c:lblOffset val="100"/>
        <c:noMultiLvlLbl val="0"/>
      </c:catAx>
      <c:valAx>
        <c:axId val="5117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1162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58280-81DD-4BE4-B909-798C717E8D0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99D421-4BDA-42E0-BAAF-174352066F1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«Вместе против ПАВ»</a:t>
          </a:r>
          <a:endParaRPr lang="ru-RU" b="1" dirty="0">
            <a:solidFill>
              <a:schemeClr val="tx1"/>
            </a:solidFill>
          </a:endParaRPr>
        </a:p>
      </dgm:t>
    </dgm:pt>
    <dgm:pt modelId="{B6E77129-5BA2-4EAF-A61E-A5C683D418BE}" type="parTrans" cxnId="{83354023-50CF-44C5-AF21-E7745F983080}">
      <dgm:prSet/>
      <dgm:spPr/>
      <dgm:t>
        <a:bodyPr/>
        <a:lstStyle/>
        <a:p>
          <a:endParaRPr lang="ru-RU"/>
        </a:p>
      </dgm:t>
    </dgm:pt>
    <dgm:pt modelId="{2764B496-7202-4052-9DEE-15B1AB7D72B9}" type="sibTrans" cxnId="{83354023-50CF-44C5-AF21-E7745F983080}">
      <dgm:prSet/>
      <dgm:spPr/>
      <dgm:t>
        <a:bodyPr/>
        <a:lstStyle/>
        <a:p>
          <a:endParaRPr lang="ru-RU"/>
        </a:p>
      </dgm:t>
    </dgm:pt>
    <dgm:pt modelId="{83FDAA64-2D00-4D2A-B7A6-E92810FEF88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«Линия жизни</a:t>
          </a:r>
          <a:r>
            <a:rPr lang="ru-RU" dirty="0" smtClean="0">
              <a:solidFill>
                <a:schemeClr val="tx1"/>
              </a:solidFill>
            </a:rPr>
            <a:t>»</a:t>
          </a:r>
          <a:endParaRPr lang="ru-RU" dirty="0">
            <a:solidFill>
              <a:schemeClr val="tx1"/>
            </a:solidFill>
          </a:endParaRPr>
        </a:p>
      </dgm:t>
    </dgm:pt>
    <dgm:pt modelId="{99FE9485-F291-4B24-A770-95387B3CC677}" type="parTrans" cxnId="{9902371D-7FED-4A6C-9A4F-ABC7B7992679}">
      <dgm:prSet/>
      <dgm:spPr/>
      <dgm:t>
        <a:bodyPr/>
        <a:lstStyle/>
        <a:p>
          <a:endParaRPr lang="ru-RU"/>
        </a:p>
      </dgm:t>
    </dgm:pt>
    <dgm:pt modelId="{ABF1F070-A3A8-43F3-95AA-855A288A63D6}" type="sibTrans" cxnId="{9902371D-7FED-4A6C-9A4F-ABC7B7992679}">
      <dgm:prSet/>
      <dgm:spPr/>
      <dgm:t>
        <a:bodyPr/>
        <a:lstStyle/>
        <a:p>
          <a:endParaRPr lang="ru-RU"/>
        </a:p>
      </dgm:t>
    </dgm:pt>
    <dgm:pt modelId="{5F51DB92-D003-4C68-9B3D-C5DFC6EEF7D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«Твой выбор-твое будущее»</a:t>
          </a:r>
          <a:endParaRPr lang="ru-RU" b="1" dirty="0">
            <a:solidFill>
              <a:schemeClr val="tx1"/>
            </a:solidFill>
          </a:endParaRPr>
        </a:p>
      </dgm:t>
    </dgm:pt>
    <dgm:pt modelId="{823D622B-1F8B-4F29-9911-467947C9525D}" type="parTrans" cxnId="{1E6F9BA6-D849-4FB6-AE01-18BBE24FA97E}">
      <dgm:prSet/>
      <dgm:spPr/>
      <dgm:t>
        <a:bodyPr/>
        <a:lstStyle/>
        <a:p>
          <a:endParaRPr lang="ru-RU"/>
        </a:p>
      </dgm:t>
    </dgm:pt>
    <dgm:pt modelId="{5129F794-537F-4D43-9BEA-51CF0E810D8E}" type="sibTrans" cxnId="{1E6F9BA6-D849-4FB6-AE01-18BBE24FA97E}">
      <dgm:prSet/>
      <dgm:spPr/>
      <dgm:t>
        <a:bodyPr/>
        <a:lstStyle/>
        <a:p>
          <a:endParaRPr lang="ru-RU"/>
        </a:p>
      </dgm:t>
    </dgm:pt>
    <dgm:pt modelId="{AD34BF13-401B-4661-988A-AC21BCFD2E2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«Мы выбираем свободу»</a:t>
          </a:r>
          <a:endParaRPr lang="ru-RU" b="1" dirty="0">
            <a:solidFill>
              <a:schemeClr val="tx1"/>
            </a:solidFill>
          </a:endParaRPr>
        </a:p>
      </dgm:t>
    </dgm:pt>
    <dgm:pt modelId="{B716C930-0101-4B2B-8105-BBE060C1D18E}" type="parTrans" cxnId="{6D5167CE-0F07-4795-BE8A-15765903DD09}">
      <dgm:prSet/>
      <dgm:spPr/>
      <dgm:t>
        <a:bodyPr/>
        <a:lstStyle/>
        <a:p>
          <a:endParaRPr lang="ru-RU"/>
        </a:p>
      </dgm:t>
    </dgm:pt>
    <dgm:pt modelId="{569FFA62-BBBA-4E48-929A-0C26888DBEC3}" type="sibTrans" cxnId="{6D5167CE-0F07-4795-BE8A-15765903DD09}">
      <dgm:prSet/>
      <dgm:spPr/>
      <dgm:t>
        <a:bodyPr/>
        <a:lstStyle/>
        <a:p>
          <a:endParaRPr lang="ru-RU"/>
        </a:p>
      </dgm:t>
    </dgm:pt>
    <dgm:pt modelId="{F6D71C2F-4FE4-4986-A79D-ABD87F98CDE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«Подросток»</a:t>
          </a:r>
          <a:endParaRPr lang="ru-RU" b="1" dirty="0">
            <a:solidFill>
              <a:schemeClr val="tx1"/>
            </a:solidFill>
          </a:endParaRPr>
        </a:p>
      </dgm:t>
    </dgm:pt>
    <dgm:pt modelId="{BA774D09-0131-4204-852C-768DF0A3ACEB}" type="sibTrans" cxnId="{D12C9BB3-630D-450C-8D00-9AF516FEF176}">
      <dgm:prSet/>
      <dgm:spPr/>
      <dgm:t>
        <a:bodyPr/>
        <a:lstStyle/>
        <a:p>
          <a:endParaRPr lang="ru-RU"/>
        </a:p>
      </dgm:t>
    </dgm:pt>
    <dgm:pt modelId="{CC68A609-FBD2-4E22-BD0B-DCD1734EE5C3}" type="parTrans" cxnId="{D12C9BB3-630D-450C-8D00-9AF516FEF176}">
      <dgm:prSet/>
      <dgm:spPr/>
      <dgm:t>
        <a:bodyPr/>
        <a:lstStyle/>
        <a:p>
          <a:endParaRPr lang="ru-RU"/>
        </a:p>
      </dgm:t>
    </dgm:pt>
    <dgm:pt modelId="{DA92DE40-E23A-4AA4-86F0-FC42DBBAEA47}" type="pres">
      <dgm:prSet presAssocID="{02B58280-81DD-4BE4-B909-798C717E8D0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0785CF-0E3E-4289-93E1-DAA7EE17D52F}" type="pres">
      <dgm:prSet presAssocID="{02B58280-81DD-4BE4-B909-798C717E8D00}" presName="cycle" presStyleCnt="0"/>
      <dgm:spPr/>
    </dgm:pt>
    <dgm:pt modelId="{EB43CBF2-E0F5-4D17-B493-9A152387DD1A}" type="pres">
      <dgm:prSet presAssocID="{F6D71C2F-4FE4-4986-A79D-ABD87F98CDE8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F6BE0-7FB7-4F60-89FC-6FA1F3228C70}" type="pres">
      <dgm:prSet presAssocID="{BA774D09-0131-4204-852C-768DF0A3ACEB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F97675DE-2F56-4C8C-B763-2DE5E9381DDD}" type="pres">
      <dgm:prSet presAssocID="{BE99D421-4BDA-42E0-BAAF-174352066F11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4750A-D181-4489-BFBE-1A15D004FF0F}" type="pres">
      <dgm:prSet presAssocID="{83FDAA64-2D00-4D2A-B7A6-E92810FEF880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D9979-3462-45E5-A500-CF8802158E88}" type="pres">
      <dgm:prSet presAssocID="{5F51DB92-D003-4C68-9B3D-C5DFC6EEF7DC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7C2A40-1B0C-4457-9042-0670688D1475}" type="pres">
      <dgm:prSet presAssocID="{AD34BF13-401B-4661-988A-AC21BCFD2E2D}" presName="nodeFollowingNodes" presStyleLbl="node1" presStyleIdx="4" presStyleCnt="5" custRadScaleRad="107034" custRadScaleInc="5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2C9BB3-630D-450C-8D00-9AF516FEF176}" srcId="{02B58280-81DD-4BE4-B909-798C717E8D00}" destId="{F6D71C2F-4FE4-4986-A79D-ABD87F98CDE8}" srcOrd="0" destOrd="0" parTransId="{CC68A609-FBD2-4E22-BD0B-DCD1734EE5C3}" sibTransId="{BA774D09-0131-4204-852C-768DF0A3ACEB}"/>
    <dgm:cxn modelId="{936DF5A2-915F-4878-B0F8-0F626F15070D}" type="presOf" srcId="{83FDAA64-2D00-4D2A-B7A6-E92810FEF880}" destId="{81E4750A-D181-4489-BFBE-1A15D004FF0F}" srcOrd="0" destOrd="0" presId="urn:microsoft.com/office/officeart/2005/8/layout/cycle3"/>
    <dgm:cxn modelId="{6D5167CE-0F07-4795-BE8A-15765903DD09}" srcId="{02B58280-81DD-4BE4-B909-798C717E8D00}" destId="{AD34BF13-401B-4661-988A-AC21BCFD2E2D}" srcOrd="4" destOrd="0" parTransId="{B716C930-0101-4B2B-8105-BBE060C1D18E}" sibTransId="{569FFA62-BBBA-4E48-929A-0C26888DBEC3}"/>
    <dgm:cxn modelId="{51C8A740-B94E-4E3D-A8A0-D795A0A28405}" type="presOf" srcId="{02B58280-81DD-4BE4-B909-798C717E8D00}" destId="{DA92DE40-E23A-4AA4-86F0-FC42DBBAEA47}" srcOrd="0" destOrd="0" presId="urn:microsoft.com/office/officeart/2005/8/layout/cycle3"/>
    <dgm:cxn modelId="{DE4E02ED-407A-42FF-9BF1-6487361D2905}" type="presOf" srcId="{AD34BF13-401B-4661-988A-AC21BCFD2E2D}" destId="{F87C2A40-1B0C-4457-9042-0670688D1475}" srcOrd="0" destOrd="0" presId="urn:microsoft.com/office/officeart/2005/8/layout/cycle3"/>
    <dgm:cxn modelId="{C9EEA2DE-9BAC-4801-81AE-B7B482E5F198}" type="presOf" srcId="{F6D71C2F-4FE4-4986-A79D-ABD87F98CDE8}" destId="{EB43CBF2-E0F5-4D17-B493-9A152387DD1A}" srcOrd="0" destOrd="0" presId="urn:microsoft.com/office/officeart/2005/8/layout/cycle3"/>
    <dgm:cxn modelId="{83354023-50CF-44C5-AF21-E7745F983080}" srcId="{02B58280-81DD-4BE4-B909-798C717E8D00}" destId="{BE99D421-4BDA-42E0-BAAF-174352066F11}" srcOrd="1" destOrd="0" parTransId="{B6E77129-5BA2-4EAF-A61E-A5C683D418BE}" sibTransId="{2764B496-7202-4052-9DEE-15B1AB7D72B9}"/>
    <dgm:cxn modelId="{1E6F9BA6-D849-4FB6-AE01-18BBE24FA97E}" srcId="{02B58280-81DD-4BE4-B909-798C717E8D00}" destId="{5F51DB92-D003-4C68-9B3D-C5DFC6EEF7DC}" srcOrd="3" destOrd="0" parTransId="{823D622B-1F8B-4F29-9911-467947C9525D}" sibTransId="{5129F794-537F-4D43-9BEA-51CF0E810D8E}"/>
    <dgm:cxn modelId="{C5717D4B-AED8-4C17-A26F-E4EEE71F91A9}" type="presOf" srcId="{BE99D421-4BDA-42E0-BAAF-174352066F11}" destId="{F97675DE-2F56-4C8C-B763-2DE5E9381DDD}" srcOrd="0" destOrd="0" presId="urn:microsoft.com/office/officeart/2005/8/layout/cycle3"/>
    <dgm:cxn modelId="{C7E776D1-F2EA-4F8F-8C8F-08578D984C72}" type="presOf" srcId="{BA774D09-0131-4204-852C-768DF0A3ACEB}" destId="{A43F6BE0-7FB7-4F60-89FC-6FA1F3228C70}" srcOrd="0" destOrd="0" presId="urn:microsoft.com/office/officeart/2005/8/layout/cycle3"/>
    <dgm:cxn modelId="{55682197-E2C2-44F3-808A-29C8DC3336C2}" type="presOf" srcId="{5F51DB92-D003-4C68-9B3D-C5DFC6EEF7DC}" destId="{069D9979-3462-45E5-A500-CF8802158E88}" srcOrd="0" destOrd="0" presId="urn:microsoft.com/office/officeart/2005/8/layout/cycle3"/>
    <dgm:cxn modelId="{9902371D-7FED-4A6C-9A4F-ABC7B7992679}" srcId="{02B58280-81DD-4BE4-B909-798C717E8D00}" destId="{83FDAA64-2D00-4D2A-B7A6-E92810FEF880}" srcOrd="2" destOrd="0" parTransId="{99FE9485-F291-4B24-A770-95387B3CC677}" sibTransId="{ABF1F070-A3A8-43F3-95AA-855A288A63D6}"/>
    <dgm:cxn modelId="{C56641B3-9FC4-48AA-8A46-4335EE71F876}" type="presParOf" srcId="{DA92DE40-E23A-4AA4-86F0-FC42DBBAEA47}" destId="{B10785CF-0E3E-4289-93E1-DAA7EE17D52F}" srcOrd="0" destOrd="0" presId="urn:microsoft.com/office/officeart/2005/8/layout/cycle3"/>
    <dgm:cxn modelId="{B8D718A6-3FE9-488C-A3D7-2C7C8D8C797C}" type="presParOf" srcId="{B10785CF-0E3E-4289-93E1-DAA7EE17D52F}" destId="{EB43CBF2-E0F5-4D17-B493-9A152387DD1A}" srcOrd="0" destOrd="0" presId="urn:microsoft.com/office/officeart/2005/8/layout/cycle3"/>
    <dgm:cxn modelId="{017EBB20-140F-400B-8BDB-DACA0EA7C3C8}" type="presParOf" srcId="{B10785CF-0E3E-4289-93E1-DAA7EE17D52F}" destId="{A43F6BE0-7FB7-4F60-89FC-6FA1F3228C70}" srcOrd="1" destOrd="0" presId="urn:microsoft.com/office/officeart/2005/8/layout/cycle3"/>
    <dgm:cxn modelId="{FEA42668-88D9-4157-949A-EB475C961D1A}" type="presParOf" srcId="{B10785CF-0E3E-4289-93E1-DAA7EE17D52F}" destId="{F97675DE-2F56-4C8C-B763-2DE5E9381DDD}" srcOrd="2" destOrd="0" presId="urn:microsoft.com/office/officeart/2005/8/layout/cycle3"/>
    <dgm:cxn modelId="{8DC97D56-CDFC-47A7-9CE9-8A217D7CE859}" type="presParOf" srcId="{B10785CF-0E3E-4289-93E1-DAA7EE17D52F}" destId="{81E4750A-D181-4489-BFBE-1A15D004FF0F}" srcOrd="3" destOrd="0" presId="urn:microsoft.com/office/officeart/2005/8/layout/cycle3"/>
    <dgm:cxn modelId="{CCBFCD08-A119-49FB-AA43-1D3A30E74B30}" type="presParOf" srcId="{B10785CF-0E3E-4289-93E1-DAA7EE17D52F}" destId="{069D9979-3462-45E5-A500-CF8802158E88}" srcOrd="4" destOrd="0" presId="urn:microsoft.com/office/officeart/2005/8/layout/cycle3"/>
    <dgm:cxn modelId="{EFC0FD2F-A3E0-4DAF-89A0-0B7310705DFD}" type="presParOf" srcId="{B10785CF-0E3E-4289-93E1-DAA7EE17D52F}" destId="{F87C2A40-1B0C-4457-9042-0670688D147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926544-E16C-4227-83D1-C4CB5675CFF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8CF1AD-1826-433F-8AC7-94889A8CE68A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 ИНСПЕКТОР ПДН - МОМВД РОССИИ «БОРОВИЧСКИЙ»</a:t>
          </a:r>
          <a:endParaRPr lang="ru-RU" sz="3200" b="1" dirty="0">
            <a:solidFill>
              <a:schemeClr val="tx1"/>
            </a:solidFill>
          </a:endParaRPr>
        </a:p>
      </dgm:t>
    </dgm:pt>
    <dgm:pt modelId="{6B93BF6C-B0FB-48DB-B735-7EA5E99B12B8}" type="parTrans" cxnId="{5A589C42-54DB-4FD8-85C3-5B452D3B692B}">
      <dgm:prSet/>
      <dgm:spPr/>
      <dgm:t>
        <a:bodyPr/>
        <a:lstStyle/>
        <a:p>
          <a:endParaRPr lang="ru-RU"/>
        </a:p>
      </dgm:t>
    </dgm:pt>
    <dgm:pt modelId="{7BB9C5F3-D6D8-44FE-AD1D-F30B0C6CFDBD}" type="sibTrans" cxnId="{5A589C42-54DB-4FD8-85C3-5B452D3B692B}">
      <dgm:prSet/>
      <dgm:spPr/>
      <dgm:t>
        <a:bodyPr/>
        <a:lstStyle/>
        <a:p>
          <a:endParaRPr lang="ru-RU"/>
        </a:p>
      </dgm:t>
    </dgm:pt>
    <dgm:pt modelId="{56B69ECD-BEEA-4953-A60A-9F6044604AF9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ММУ «Дом молодежи»</a:t>
          </a:r>
          <a:endParaRPr lang="ru-RU" b="1" dirty="0">
            <a:solidFill>
              <a:schemeClr val="tx1"/>
            </a:solidFill>
          </a:endParaRPr>
        </a:p>
      </dgm:t>
    </dgm:pt>
    <dgm:pt modelId="{A5955735-CE15-4ED8-89C0-7A7D151613B4}" type="parTrans" cxnId="{CAAB596D-5AE5-46D7-8A5F-47055F70469C}">
      <dgm:prSet/>
      <dgm:spPr/>
      <dgm:t>
        <a:bodyPr/>
        <a:lstStyle/>
        <a:p>
          <a:endParaRPr lang="ru-RU"/>
        </a:p>
      </dgm:t>
    </dgm:pt>
    <dgm:pt modelId="{DA9D997C-96BF-4FBC-A514-193A90B0DD7F}" type="sibTrans" cxnId="{CAAB596D-5AE5-46D7-8A5F-47055F70469C}">
      <dgm:prSet/>
      <dgm:spPr/>
      <dgm:t>
        <a:bodyPr/>
        <a:lstStyle/>
        <a:p>
          <a:endParaRPr lang="ru-RU"/>
        </a:p>
      </dgm:t>
    </dgm:pt>
    <dgm:pt modelId="{FA27E774-1717-4D4A-A93A-710BFD173497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ВРАЧ-НАРКОЛОГ ГОБУЗ «БПНД»</a:t>
          </a:r>
          <a:endParaRPr lang="ru-RU" b="1" dirty="0">
            <a:solidFill>
              <a:schemeClr val="tx1"/>
            </a:solidFill>
          </a:endParaRPr>
        </a:p>
      </dgm:t>
    </dgm:pt>
    <dgm:pt modelId="{BEA9A6CB-C8AB-49D8-8BD5-E0A8AB2BC5B5}" type="parTrans" cxnId="{42E57108-40CB-4D5A-9C0B-D4EBA37E0324}">
      <dgm:prSet/>
      <dgm:spPr/>
      <dgm:t>
        <a:bodyPr/>
        <a:lstStyle/>
        <a:p>
          <a:endParaRPr lang="ru-RU"/>
        </a:p>
      </dgm:t>
    </dgm:pt>
    <dgm:pt modelId="{BA79BED0-38F6-4A09-B572-B82F18A50216}" type="sibTrans" cxnId="{42E57108-40CB-4D5A-9C0B-D4EBA37E0324}">
      <dgm:prSet/>
      <dgm:spPr/>
      <dgm:t>
        <a:bodyPr/>
        <a:lstStyle/>
        <a:p>
          <a:endParaRPr lang="ru-RU"/>
        </a:p>
      </dgm:t>
    </dgm:pt>
    <dgm:pt modelId="{4E5F8AA3-83D5-481F-8334-7C6FE7455E83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УИИ УФСИН</a:t>
          </a:r>
          <a:endParaRPr lang="ru-RU" b="1" dirty="0">
            <a:solidFill>
              <a:schemeClr val="tx1"/>
            </a:solidFill>
          </a:endParaRPr>
        </a:p>
      </dgm:t>
    </dgm:pt>
    <dgm:pt modelId="{29286623-DD15-48D9-91E0-684A0F1EA714}" type="sibTrans" cxnId="{6D55D67D-24A0-4712-8F5D-050F2724AE73}">
      <dgm:prSet/>
      <dgm:spPr/>
      <dgm:t>
        <a:bodyPr/>
        <a:lstStyle/>
        <a:p>
          <a:endParaRPr lang="ru-RU"/>
        </a:p>
      </dgm:t>
    </dgm:pt>
    <dgm:pt modelId="{DAE0812D-D9CC-448E-B4A7-4B8818ACC87B}" type="parTrans" cxnId="{6D55D67D-24A0-4712-8F5D-050F2724AE73}">
      <dgm:prSet/>
      <dgm:spPr/>
      <dgm:t>
        <a:bodyPr/>
        <a:lstStyle/>
        <a:p>
          <a:endParaRPr lang="ru-RU"/>
        </a:p>
      </dgm:t>
    </dgm:pt>
    <dgm:pt modelId="{45F1047D-7780-4BE1-9685-90601147D053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ИНСПЕКТОР МЧС БОРОВИЧСКОГО РАЙОНА</a:t>
          </a:r>
          <a:endParaRPr lang="ru-RU" sz="3200" b="1" dirty="0">
            <a:solidFill>
              <a:schemeClr val="tx1"/>
            </a:solidFill>
          </a:endParaRPr>
        </a:p>
      </dgm:t>
    </dgm:pt>
    <dgm:pt modelId="{3FA40683-B1DF-4EDA-B003-50575C8D5FED}" type="sibTrans" cxnId="{1E22143A-C1E0-4BD9-A6C3-BB1F00FBFEE2}">
      <dgm:prSet/>
      <dgm:spPr/>
      <dgm:t>
        <a:bodyPr/>
        <a:lstStyle/>
        <a:p>
          <a:endParaRPr lang="ru-RU"/>
        </a:p>
      </dgm:t>
    </dgm:pt>
    <dgm:pt modelId="{2ECD34CD-C8F2-4281-BFF7-7EAE472FBAA4}" type="parTrans" cxnId="{1E22143A-C1E0-4BD9-A6C3-BB1F00FBFEE2}">
      <dgm:prSet/>
      <dgm:spPr/>
      <dgm:t>
        <a:bodyPr/>
        <a:lstStyle/>
        <a:p>
          <a:endParaRPr lang="ru-RU"/>
        </a:p>
      </dgm:t>
    </dgm:pt>
    <dgm:pt modelId="{00471A70-F7F9-42AA-8E8F-D690E26AED68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УЧАСТИЕ В МЕРОПРИЯТИЯХ ГОРОДА </a:t>
          </a:r>
          <a:r>
            <a:rPr lang="ru-RU" sz="2800" b="1" smtClean="0">
              <a:solidFill>
                <a:schemeClr val="tx1"/>
              </a:solidFill>
            </a:rPr>
            <a:t>(</a:t>
          </a:r>
          <a:r>
            <a:rPr lang="ru-RU" sz="2800" b="1" smtClean="0">
              <a:solidFill>
                <a:schemeClr val="tx1"/>
              </a:solidFill>
            </a:rPr>
            <a:t>МУЗЕИ, </a:t>
          </a:r>
          <a:r>
            <a:rPr lang="ru-RU" sz="2800" b="1" dirty="0" smtClean="0">
              <a:solidFill>
                <a:schemeClr val="tx1"/>
              </a:solidFill>
            </a:rPr>
            <a:t>ЭКСКУРСИИ)</a:t>
          </a:r>
          <a:endParaRPr lang="ru-RU" sz="2800" b="1" dirty="0">
            <a:solidFill>
              <a:schemeClr val="tx1"/>
            </a:solidFill>
          </a:endParaRPr>
        </a:p>
      </dgm:t>
    </dgm:pt>
    <dgm:pt modelId="{FEED42B9-BF22-42AF-AFAB-07F748A25EDC}" type="sibTrans" cxnId="{AA8F46CE-85E0-4EB0-A52B-4BE1C9EA32F7}">
      <dgm:prSet/>
      <dgm:spPr/>
      <dgm:t>
        <a:bodyPr/>
        <a:lstStyle/>
        <a:p>
          <a:endParaRPr lang="ru-RU"/>
        </a:p>
      </dgm:t>
    </dgm:pt>
    <dgm:pt modelId="{041CF46D-3A48-405A-8FA3-86FDB41CED02}" type="parTrans" cxnId="{AA8F46CE-85E0-4EB0-A52B-4BE1C9EA32F7}">
      <dgm:prSet/>
      <dgm:spPr/>
      <dgm:t>
        <a:bodyPr/>
        <a:lstStyle/>
        <a:p>
          <a:endParaRPr lang="ru-RU"/>
        </a:p>
      </dgm:t>
    </dgm:pt>
    <dgm:pt modelId="{3B0F6F19-9B54-4F3F-B547-5C9A0FD669D2}" type="pres">
      <dgm:prSet presAssocID="{06926544-E16C-4227-83D1-C4CB5675CF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4589819-5A4D-4932-B2FF-4AD5EFEF2450}" type="pres">
      <dgm:prSet presAssocID="{06926544-E16C-4227-83D1-C4CB5675CFF6}" presName="Name1" presStyleCnt="0"/>
      <dgm:spPr/>
    </dgm:pt>
    <dgm:pt modelId="{F161E919-20BF-441B-AD0D-29677C46C3C2}" type="pres">
      <dgm:prSet presAssocID="{06926544-E16C-4227-83D1-C4CB5675CFF6}" presName="cycle" presStyleCnt="0"/>
      <dgm:spPr/>
    </dgm:pt>
    <dgm:pt modelId="{69A1DC03-5C87-4BF3-A3E4-A8A46B30CB55}" type="pres">
      <dgm:prSet presAssocID="{06926544-E16C-4227-83D1-C4CB5675CFF6}" presName="srcNode" presStyleLbl="node1" presStyleIdx="0" presStyleCnt="6"/>
      <dgm:spPr/>
    </dgm:pt>
    <dgm:pt modelId="{B95A2A90-1833-456B-8C12-4DD4808E083F}" type="pres">
      <dgm:prSet presAssocID="{06926544-E16C-4227-83D1-C4CB5675CFF6}" presName="conn" presStyleLbl="parChTrans1D2" presStyleIdx="0" presStyleCnt="1"/>
      <dgm:spPr/>
      <dgm:t>
        <a:bodyPr/>
        <a:lstStyle/>
        <a:p>
          <a:endParaRPr lang="ru-RU"/>
        </a:p>
      </dgm:t>
    </dgm:pt>
    <dgm:pt modelId="{DFC7C04C-23DA-41E0-88F4-312D3A8AE89A}" type="pres">
      <dgm:prSet presAssocID="{06926544-E16C-4227-83D1-C4CB5675CFF6}" presName="extraNode" presStyleLbl="node1" presStyleIdx="0" presStyleCnt="6"/>
      <dgm:spPr/>
    </dgm:pt>
    <dgm:pt modelId="{EA6B5822-10BF-411A-8E6F-673858F70142}" type="pres">
      <dgm:prSet presAssocID="{06926544-E16C-4227-83D1-C4CB5675CFF6}" presName="dstNode" presStyleLbl="node1" presStyleIdx="0" presStyleCnt="6"/>
      <dgm:spPr/>
    </dgm:pt>
    <dgm:pt modelId="{5EE2DE23-BAFB-4079-BA18-05651B95DCCC}" type="pres">
      <dgm:prSet presAssocID="{AE8CF1AD-1826-433F-8AC7-94889A8CE68A}" presName="text_1" presStyleLbl="node1" presStyleIdx="0" presStyleCnt="6" custScaleX="98781" custScaleY="90258" custLinFactNeighborX="-227" custLinFactNeighborY="-10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6A6AB-9125-45EE-A3AA-1E8064977C8A}" type="pres">
      <dgm:prSet presAssocID="{AE8CF1AD-1826-433F-8AC7-94889A8CE68A}" presName="accent_1" presStyleCnt="0"/>
      <dgm:spPr/>
    </dgm:pt>
    <dgm:pt modelId="{8832A0D5-9DCD-4F5F-BE6D-14DF2E58BB17}" type="pres">
      <dgm:prSet presAssocID="{AE8CF1AD-1826-433F-8AC7-94889A8CE68A}" presName="accentRepeatNode" presStyleLbl="solidFgAcc1" presStyleIdx="0" presStyleCnt="6"/>
      <dgm:spPr>
        <a:solidFill>
          <a:schemeClr val="accent1">
            <a:lumMod val="20000"/>
            <a:lumOff val="80000"/>
          </a:schemeClr>
        </a:solidFill>
      </dgm:spPr>
    </dgm:pt>
    <dgm:pt modelId="{FBB62427-829B-425B-A2BA-608A38713EEC}" type="pres">
      <dgm:prSet presAssocID="{00471A70-F7F9-42AA-8E8F-D690E26AED68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F79A9-9606-4A6D-9B8A-DC8EB679B317}" type="pres">
      <dgm:prSet presAssocID="{00471A70-F7F9-42AA-8E8F-D690E26AED68}" presName="accent_2" presStyleCnt="0"/>
      <dgm:spPr/>
    </dgm:pt>
    <dgm:pt modelId="{DC7A152D-B529-46B0-B57E-4FB48C7B7D62}" type="pres">
      <dgm:prSet presAssocID="{00471A70-F7F9-42AA-8E8F-D690E26AED68}" presName="accentRepeatNode" presStyleLbl="solidFgAcc1" presStyleIdx="1" presStyleCnt="6"/>
      <dgm:spPr>
        <a:solidFill>
          <a:schemeClr val="accent1">
            <a:lumMod val="20000"/>
            <a:lumOff val="80000"/>
          </a:schemeClr>
        </a:solidFill>
      </dgm:spPr>
    </dgm:pt>
    <dgm:pt modelId="{B57CC3F6-4D03-4D13-9989-71DC203199A4}" type="pres">
      <dgm:prSet presAssocID="{45F1047D-7780-4BE1-9685-90601147D053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70AC0-AEB5-4465-99C7-1F0CFCE60602}" type="pres">
      <dgm:prSet presAssocID="{45F1047D-7780-4BE1-9685-90601147D053}" presName="accent_3" presStyleCnt="0"/>
      <dgm:spPr/>
    </dgm:pt>
    <dgm:pt modelId="{9F13C849-2C55-4873-A9F5-DFFA108FAEFC}" type="pres">
      <dgm:prSet presAssocID="{45F1047D-7780-4BE1-9685-90601147D053}" presName="accentRepeatNode" presStyleLbl="solidFgAcc1" presStyleIdx="2" presStyleCnt="6" custLinFactNeighborX="1743" custLinFactNeighborY="-6971"/>
      <dgm:spPr>
        <a:solidFill>
          <a:schemeClr val="accent1">
            <a:lumMod val="20000"/>
            <a:lumOff val="80000"/>
          </a:schemeClr>
        </a:solidFill>
      </dgm:spPr>
    </dgm:pt>
    <dgm:pt modelId="{210A45EF-B557-40E3-9838-993FC8451DBA}" type="pres">
      <dgm:prSet presAssocID="{4E5F8AA3-83D5-481F-8334-7C6FE7455E83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86F1B-8724-4BC8-9B15-AE3FFF1F6C3A}" type="pres">
      <dgm:prSet presAssocID="{4E5F8AA3-83D5-481F-8334-7C6FE7455E83}" presName="accent_4" presStyleCnt="0"/>
      <dgm:spPr/>
    </dgm:pt>
    <dgm:pt modelId="{35EF2F44-6A3D-4B17-8993-6B310036F357}" type="pres">
      <dgm:prSet presAssocID="{4E5F8AA3-83D5-481F-8334-7C6FE7455E83}" presName="accentRepeatNode" presStyleLbl="solidFgAcc1" presStyleIdx="3" presStyleCnt="6"/>
      <dgm:spPr>
        <a:solidFill>
          <a:schemeClr val="accent1">
            <a:lumMod val="20000"/>
            <a:lumOff val="80000"/>
          </a:schemeClr>
        </a:solidFill>
      </dgm:spPr>
    </dgm:pt>
    <dgm:pt modelId="{7ACF1D93-B02F-47CD-94DF-2F8B2D623C38}" type="pres">
      <dgm:prSet presAssocID="{56B69ECD-BEEA-4953-A60A-9F6044604AF9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87D3B6-33B1-4B7A-B0AF-D9241414E530}" type="pres">
      <dgm:prSet presAssocID="{56B69ECD-BEEA-4953-A60A-9F6044604AF9}" presName="accent_5" presStyleCnt="0"/>
      <dgm:spPr/>
    </dgm:pt>
    <dgm:pt modelId="{30BB308A-AF04-44D5-8F95-D94CE54D8360}" type="pres">
      <dgm:prSet presAssocID="{56B69ECD-BEEA-4953-A60A-9F6044604AF9}" presName="accentRepeatNode" presStyleLbl="solidFgAcc1" presStyleIdx="4" presStyleCnt="6"/>
      <dgm:spPr>
        <a:solidFill>
          <a:schemeClr val="accent1">
            <a:lumMod val="20000"/>
            <a:lumOff val="80000"/>
          </a:schemeClr>
        </a:solidFill>
      </dgm:spPr>
    </dgm:pt>
    <dgm:pt modelId="{24B216D8-6631-4171-94BC-45C5BD7A70AD}" type="pres">
      <dgm:prSet presAssocID="{FA27E774-1717-4D4A-A93A-710BFD17349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665585-114C-43F3-BCAE-74FA7F68DAB1}" type="pres">
      <dgm:prSet presAssocID="{FA27E774-1717-4D4A-A93A-710BFD173497}" presName="accent_6" presStyleCnt="0"/>
      <dgm:spPr/>
    </dgm:pt>
    <dgm:pt modelId="{E075B826-1AB3-437F-AD8F-9E028C05115E}" type="pres">
      <dgm:prSet presAssocID="{FA27E774-1717-4D4A-A93A-710BFD173497}" presName="accentRepeatNode" presStyleLbl="solidFgAcc1" presStyleIdx="5" presStyleCnt="6"/>
      <dgm:spPr>
        <a:solidFill>
          <a:schemeClr val="accent1">
            <a:lumMod val="20000"/>
            <a:lumOff val="80000"/>
          </a:schemeClr>
        </a:solidFill>
      </dgm:spPr>
    </dgm:pt>
  </dgm:ptLst>
  <dgm:cxnLst>
    <dgm:cxn modelId="{42E57108-40CB-4D5A-9C0B-D4EBA37E0324}" srcId="{06926544-E16C-4227-83D1-C4CB5675CFF6}" destId="{FA27E774-1717-4D4A-A93A-710BFD173497}" srcOrd="5" destOrd="0" parTransId="{BEA9A6CB-C8AB-49D8-8BD5-E0A8AB2BC5B5}" sibTransId="{BA79BED0-38F6-4A09-B572-B82F18A50216}"/>
    <dgm:cxn modelId="{04EFFA2B-9A79-43D1-8727-EFEB560C67AE}" type="presOf" srcId="{AE8CF1AD-1826-433F-8AC7-94889A8CE68A}" destId="{5EE2DE23-BAFB-4079-BA18-05651B95DCCC}" srcOrd="0" destOrd="0" presId="urn:microsoft.com/office/officeart/2008/layout/VerticalCurvedList"/>
    <dgm:cxn modelId="{8C260D5B-27D0-44EF-9A79-C8CF5712EBCC}" type="presOf" srcId="{45F1047D-7780-4BE1-9685-90601147D053}" destId="{B57CC3F6-4D03-4D13-9989-71DC203199A4}" srcOrd="0" destOrd="0" presId="urn:microsoft.com/office/officeart/2008/layout/VerticalCurvedList"/>
    <dgm:cxn modelId="{6D55D67D-24A0-4712-8F5D-050F2724AE73}" srcId="{06926544-E16C-4227-83D1-C4CB5675CFF6}" destId="{4E5F8AA3-83D5-481F-8334-7C6FE7455E83}" srcOrd="3" destOrd="0" parTransId="{DAE0812D-D9CC-448E-B4A7-4B8818ACC87B}" sibTransId="{29286623-DD15-48D9-91E0-684A0F1EA714}"/>
    <dgm:cxn modelId="{CAAB596D-5AE5-46D7-8A5F-47055F70469C}" srcId="{06926544-E16C-4227-83D1-C4CB5675CFF6}" destId="{56B69ECD-BEEA-4953-A60A-9F6044604AF9}" srcOrd="4" destOrd="0" parTransId="{A5955735-CE15-4ED8-89C0-7A7D151613B4}" sibTransId="{DA9D997C-96BF-4FBC-A514-193A90B0DD7F}"/>
    <dgm:cxn modelId="{6BB1E977-BFEE-49B0-B5E3-3C65ABFE2287}" type="presOf" srcId="{56B69ECD-BEEA-4953-A60A-9F6044604AF9}" destId="{7ACF1D93-B02F-47CD-94DF-2F8B2D623C38}" srcOrd="0" destOrd="0" presId="urn:microsoft.com/office/officeart/2008/layout/VerticalCurvedList"/>
    <dgm:cxn modelId="{5A589C42-54DB-4FD8-85C3-5B452D3B692B}" srcId="{06926544-E16C-4227-83D1-C4CB5675CFF6}" destId="{AE8CF1AD-1826-433F-8AC7-94889A8CE68A}" srcOrd="0" destOrd="0" parTransId="{6B93BF6C-B0FB-48DB-B735-7EA5E99B12B8}" sibTransId="{7BB9C5F3-D6D8-44FE-AD1D-F30B0C6CFDBD}"/>
    <dgm:cxn modelId="{1E491B3F-7D51-4D78-8D4D-0B5C31785522}" type="presOf" srcId="{FA27E774-1717-4D4A-A93A-710BFD173497}" destId="{24B216D8-6631-4171-94BC-45C5BD7A70AD}" srcOrd="0" destOrd="0" presId="urn:microsoft.com/office/officeart/2008/layout/VerticalCurvedList"/>
    <dgm:cxn modelId="{1E22143A-C1E0-4BD9-A6C3-BB1F00FBFEE2}" srcId="{06926544-E16C-4227-83D1-C4CB5675CFF6}" destId="{45F1047D-7780-4BE1-9685-90601147D053}" srcOrd="2" destOrd="0" parTransId="{2ECD34CD-C8F2-4281-BFF7-7EAE472FBAA4}" sibTransId="{3FA40683-B1DF-4EDA-B003-50575C8D5FED}"/>
    <dgm:cxn modelId="{765CB179-5494-4415-86C8-2491DD63483C}" type="presOf" srcId="{7BB9C5F3-D6D8-44FE-AD1D-F30B0C6CFDBD}" destId="{B95A2A90-1833-456B-8C12-4DD4808E083F}" srcOrd="0" destOrd="0" presId="urn:microsoft.com/office/officeart/2008/layout/VerticalCurvedList"/>
    <dgm:cxn modelId="{1D06D15C-C341-4AF1-9526-059A20811747}" type="presOf" srcId="{4E5F8AA3-83D5-481F-8334-7C6FE7455E83}" destId="{210A45EF-B557-40E3-9838-993FC8451DBA}" srcOrd="0" destOrd="0" presId="urn:microsoft.com/office/officeart/2008/layout/VerticalCurvedList"/>
    <dgm:cxn modelId="{829FDD04-6D6D-40B3-B705-8A9F5DC2FA1C}" type="presOf" srcId="{06926544-E16C-4227-83D1-C4CB5675CFF6}" destId="{3B0F6F19-9B54-4F3F-B547-5C9A0FD669D2}" srcOrd="0" destOrd="0" presId="urn:microsoft.com/office/officeart/2008/layout/VerticalCurvedList"/>
    <dgm:cxn modelId="{AA8F46CE-85E0-4EB0-A52B-4BE1C9EA32F7}" srcId="{06926544-E16C-4227-83D1-C4CB5675CFF6}" destId="{00471A70-F7F9-42AA-8E8F-D690E26AED68}" srcOrd="1" destOrd="0" parTransId="{041CF46D-3A48-405A-8FA3-86FDB41CED02}" sibTransId="{FEED42B9-BF22-42AF-AFAB-07F748A25EDC}"/>
    <dgm:cxn modelId="{32CC3A7A-0AC0-45C9-8E72-6F78BEC6946E}" type="presOf" srcId="{00471A70-F7F9-42AA-8E8F-D690E26AED68}" destId="{FBB62427-829B-425B-A2BA-608A38713EEC}" srcOrd="0" destOrd="0" presId="urn:microsoft.com/office/officeart/2008/layout/VerticalCurvedList"/>
    <dgm:cxn modelId="{8C711493-1971-46EC-91EA-1ADA4822E8B9}" type="presParOf" srcId="{3B0F6F19-9B54-4F3F-B547-5C9A0FD669D2}" destId="{44589819-5A4D-4932-B2FF-4AD5EFEF2450}" srcOrd="0" destOrd="0" presId="urn:microsoft.com/office/officeart/2008/layout/VerticalCurvedList"/>
    <dgm:cxn modelId="{C171FB81-103B-468A-8749-1AF4331D0FBE}" type="presParOf" srcId="{44589819-5A4D-4932-B2FF-4AD5EFEF2450}" destId="{F161E919-20BF-441B-AD0D-29677C46C3C2}" srcOrd="0" destOrd="0" presId="urn:microsoft.com/office/officeart/2008/layout/VerticalCurvedList"/>
    <dgm:cxn modelId="{D4493DFF-7A70-4554-B154-D56E92D56575}" type="presParOf" srcId="{F161E919-20BF-441B-AD0D-29677C46C3C2}" destId="{69A1DC03-5C87-4BF3-A3E4-A8A46B30CB55}" srcOrd="0" destOrd="0" presId="urn:microsoft.com/office/officeart/2008/layout/VerticalCurvedList"/>
    <dgm:cxn modelId="{E8786B8D-4333-4FFC-908E-5A0DEFA07B21}" type="presParOf" srcId="{F161E919-20BF-441B-AD0D-29677C46C3C2}" destId="{B95A2A90-1833-456B-8C12-4DD4808E083F}" srcOrd="1" destOrd="0" presId="urn:microsoft.com/office/officeart/2008/layout/VerticalCurvedList"/>
    <dgm:cxn modelId="{A6F7DC2A-AF09-470A-A05D-09BB45A490A1}" type="presParOf" srcId="{F161E919-20BF-441B-AD0D-29677C46C3C2}" destId="{DFC7C04C-23DA-41E0-88F4-312D3A8AE89A}" srcOrd="2" destOrd="0" presId="urn:microsoft.com/office/officeart/2008/layout/VerticalCurvedList"/>
    <dgm:cxn modelId="{B7B3894B-2881-48FA-8897-6B5EE861603A}" type="presParOf" srcId="{F161E919-20BF-441B-AD0D-29677C46C3C2}" destId="{EA6B5822-10BF-411A-8E6F-673858F70142}" srcOrd="3" destOrd="0" presId="urn:microsoft.com/office/officeart/2008/layout/VerticalCurvedList"/>
    <dgm:cxn modelId="{80EEE2EA-79C0-4C4F-9C81-4CC235073906}" type="presParOf" srcId="{44589819-5A4D-4932-B2FF-4AD5EFEF2450}" destId="{5EE2DE23-BAFB-4079-BA18-05651B95DCCC}" srcOrd="1" destOrd="0" presId="urn:microsoft.com/office/officeart/2008/layout/VerticalCurvedList"/>
    <dgm:cxn modelId="{AB62EE7D-919E-49A0-BDCB-1266385DB681}" type="presParOf" srcId="{44589819-5A4D-4932-B2FF-4AD5EFEF2450}" destId="{5016A6AB-9125-45EE-A3AA-1E8064977C8A}" srcOrd="2" destOrd="0" presId="urn:microsoft.com/office/officeart/2008/layout/VerticalCurvedList"/>
    <dgm:cxn modelId="{71F781A8-25BC-4D76-B9DC-CF54CDE6C1AB}" type="presParOf" srcId="{5016A6AB-9125-45EE-A3AA-1E8064977C8A}" destId="{8832A0D5-9DCD-4F5F-BE6D-14DF2E58BB17}" srcOrd="0" destOrd="0" presId="urn:microsoft.com/office/officeart/2008/layout/VerticalCurvedList"/>
    <dgm:cxn modelId="{27BA4CCB-BD59-4F6B-8470-6EB1EAEB756A}" type="presParOf" srcId="{44589819-5A4D-4932-B2FF-4AD5EFEF2450}" destId="{FBB62427-829B-425B-A2BA-608A38713EEC}" srcOrd="3" destOrd="0" presId="urn:microsoft.com/office/officeart/2008/layout/VerticalCurvedList"/>
    <dgm:cxn modelId="{286000E1-73D6-4640-8FB4-20CFE20EE7AE}" type="presParOf" srcId="{44589819-5A4D-4932-B2FF-4AD5EFEF2450}" destId="{6E9F79A9-9606-4A6D-9B8A-DC8EB679B317}" srcOrd="4" destOrd="0" presId="urn:microsoft.com/office/officeart/2008/layout/VerticalCurvedList"/>
    <dgm:cxn modelId="{C7395E99-BEB3-4CF6-BD94-82105299BB76}" type="presParOf" srcId="{6E9F79A9-9606-4A6D-9B8A-DC8EB679B317}" destId="{DC7A152D-B529-46B0-B57E-4FB48C7B7D62}" srcOrd="0" destOrd="0" presId="urn:microsoft.com/office/officeart/2008/layout/VerticalCurvedList"/>
    <dgm:cxn modelId="{2401A05D-F19E-4E02-972D-1D1DC2B00872}" type="presParOf" srcId="{44589819-5A4D-4932-B2FF-4AD5EFEF2450}" destId="{B57CC3F6-4D03-4D13-9989-71DC203199A4}" srcOrd="5" destOrd="0" presId="urn:microsoft.com/office/officeart/2008/layout/VerticalCurvedList"/>
    <dgm:cxn modelId="{712C3480-566C-4E26-8079-0F4A39994BD7}" type="presParOf" srcId="{44589819-5A4D-4932-B2FF-4AD5EFEF2450}" destId="{2E670AC0-AEB5-4465-99C7-1F0CFCE60602}" srcOrd="6" destOrd="0" presId="urn:microsoft.com/office/officeart/2008/layout/VerticalCurvedList"/>
    <dgm:cxn modelId="{EE7C6B90-F603-40C7-8577-01E08D654C0A}" type="presParOf" srcId="{2E670AC0-AEB5-4465-99C7-1F0CFCE60602}" destId="{9F13C849-2C55-4873-A9F5-DFFA108FAEFC}" srcOrd="0" destOrd="0" presId="urn:microsoft.com/office/officeart/2008/layout/VerticalCurvedList"/>
    <dgm:cxn modelId="{BA2CAA0C-C2FA-4F6D-AF0C-0296BADEE3C4}" type="presParOf" srcId="{44589819-5A4D-4932-B2FF-4AD5EFEF2450}" destId="{210A45EF-B557-40E3-9838-993FC8451DBA}" srcOrd="7" destOrd="0" presId="urn:microsoft.com/office/officeart/2008/layout/VerticalCurvedList"/>
    <dgm:cxn modelId="{A646025C-C4E1-46D4-B8A9-766B1B9D2216}" type="presParOf" srcId="{44589819-5A4D-4932-B2FF-4AD5EFEF2450}" destId="{EDD86F1B-8724-4BC8-9B15-AE3FFF1F6C3A}" srcOrd="8" destOrd="0" presId="urn:microsoft.com/office/officeart/2008/layout/VerticalCurvedList"/>
    <dgm:cxn modelId="{03F86F0D-2B94-488A-910B-A7FC89ECA013}" type="presParOf" srcId="{EDD86F1B-8724-4BC8-9B15-AE3FFF1F6C3A}" destId="{35EF2F44-6A3D-4B17-8993-6B310036F357}" srcOrd="0" destOrd="0" presId="urn:microsoft.com/office/officeart/2008/layout/VerticalCurvedList"/>
    <dgm:cxn modelId="{46AFF1DE-B47C-42FC-920C-43530AE92AEE}" type="presParOf" srcId="{44589819-5A4D-4932-B2FF-4AD5EFEF2450}" destId="{7ACF1D93-B02F-47CD-94DF-2F8B2D623C38}" srcOrd="9" destOrd="0" presId="urn:microsoft.com/office/officeart/2008/layout/VerticalCurvedList"/>
    <dgm:cxn modelId="{E7420B79-C9AA-417A-B109-9FE0C2D59317}" type="presParOf" srcId="{44589819-5A4D-4932-B2FF-4AD5EFEF2450}" destId="{2687D3B6-33B1-4B7A-B0AF-D9241414E530}" srcOrd="10" destOrd="0" presId="urn:microsoft.com/office/officeart/2008/layout/VerticalCurvedList"/>
    <dgm:cxn modelId="{7A301509-4DAC-429F-BE75-2EF7B9FA47BD}" type="presParOf" srcId="{2687D3B6-33B1-4B7A-B0AF-D9241414E530}" destId="{30BB308A-AF04-44D5-8F95-D94CE54D8360}" srcOrd="0" destOrd="0" presId="urn:microsoft.com/office/officeart/2008/layout/VerticalCurvedList"/>
    <dgm:cxn modelId="{22C3441C-0BBB-4C83-AB4A-E76DA4702AFB}" type="presParOf" srcId="{44589819-5A4D-4932-B2FF-4AD5EFEF2450}" destId="{24B216D8-6631-4171-94BC-45C5BD7A70AD}" srcOrd="11" destOrd="0" presId="urn:microsoft.com/office/officeart/2008/layout/VerticalCurvedList"/>
    <dgm:cxn modelId="{54F0A3A3-6527-4D01-B827-BC67F781E2DA}" type="presParOf" srcId="{44589819-5A4D-4932-B2FF-4AD5EFEF2450}" destId="{99665585-114C-43F3-BCAE-74FA7F68DAB1}" srcOrd="12" destOrd="0" presId="urn:microsoft.com/office/officeart/2008/layout/VerticalCurvedList"/>
    <dgm:cxn modelId="{7B7E27F8-6994-4D62-A582-8120F437293B}" type="presParOf" srcId="{99665585-114C-43F3-BCAE-74FA7F68DAB1}" destId="{E075B826-1AB3-437F-AD8F-9E028C05115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B429A4-A108-44C6-A49C-0533606B954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A037D9-E9DE-4577-A9B2-7DBB737D6F82}">
      <dgm:prSet phldrT="[Текст]" custT="1"/>
      <dgm:spPr/>
      <dgm:t>
        <a:bodyPr/>
        <a:lstStyle/>
        <a:p>
          <a:r>
            <a:rPr lang="ru-RU" sz="1800" b="1" dirty="0" smtClean="0"/>
            <a:t>Реабилитационные мероприятия, направленные на восстановление правового статуса</a:t>
          </a:r>
          <a:endParaRPr lang="ru-RU" sz="1800" b="1" dirty="0"/>
        </a:p>
      </dgm:t>
    </dgm:pt>
    <dgm:pt modelId="{AA373993-F45E-466A-A83E-5A24053C6CE5}" type="parTrans" cxnId="{D7F8EDAF-1FF9-4809-8CD1-CB2B2ED5A5C8}">
      <dgm:prSet/>
      <dgm:spPr/>
      <dgm:t>
        <a:bodyPr/>
        <a:lstStyle/>
        <a:p>
          <a:endParaRPr lang="ru-RU"/>
        </a:p>
      </dgm:t>
    </dgm:pt>
    <dgm:pt modelId="{856F792C-BB0C-486B-8592-79D7A05C8351}" type="sibTrans" cxnId="{D7F8EDAF-1FF9-4809-8CD1-CB2B2ED5A5C8}">
      <dgm:prSet/>
      <dgm:spPr/>
      <dgm:t>
        <a:bodyPr/>
        <a:lstStyle/>
        <a:p>
          <a:endParaRPr lang="ru-RU"/>
        </a:p>
      </dgm:t>
    </dgm:pt>
    <dgm:pt modelId="{A5F97257-4586-42A0-9DF9-1E17E3E7BDBB}">
      <dgm:prSet phldrT="[Текст]" custT="1"/>
      <dgm:spPr/>
      <dgm:t>
        <a:bodyPr/>
        <a:lstStyle/>
        <a:p>
          <a:pPr algn="just"/>
          <a:r>
            <a:rPr lang="ru-RU" sz="1600" b="1" dirty="0" smtClean="0"/>
            <a:t> </a:t>
          </a:r>
          <a:r>
            <a:rPr lang="ru-RU" sz="1800" b="1" dirty="0" smtClean="0"/>
            <a:t>В сборе документов (оформление паспорта, на материальную помощь, поступление в образовательные организации) </a:t>
          </a:r>
          <a:endParaRPr lang="ru-RU" sz="1800" b="1" dirty="0"/>
        </a:p>
      </dgm:t>
    </dgm:pt>
    <dgm:pt modelId="{876C6528-23C8-47D5-9DD1-F395CFA9485A}" type="parTrans" cxnId="{177665F7-144C-4DE4-A96F-BA89428A4A85}">
      <dgm:prSet/>
      <dgm:spPr/>
      <dgm:t>
        <a:bodyPr/>
        <a:lstStyle/>
        <a:p>
          <a:endParaRPr lang="ru-RU"/>
        </a:p>
      </dgm:t>
    </dgm:pt>
    <dgm:pt modelId="{44D25204-F4F9-4F7D-9A10-E91C05F13AE2}" type="sibTrans" cxnId="{177665F7-144C-4DE4-A96F-BA89428A4A85}">
      <dgm:prSet/>
      <dgm:spPr/>
      <dgm:t>
        <a:bodyPr/>
        <a:lstStyle/>
        <a:p>
          <a:endParaRPr lang="ru-RU"/>
        </a:p>
      </dgm:t>
    </dgm:pt>
    <dgm:pt modelId="{9E263EF8-D713-46C1-B5EF-4A88C8AC9790}">
      <dgm:prSet phldrT="[Текст]" custT="1"/>
      <dgm:spPr/>
      <dgm:t>
        <a:bodyPr/>
        <a:lstStyle/>
        <a:p>
          <a:r>
            <a:rPr lang="ru-RU" sz="1800" b="1" dirty="0" smtClean="0"/>
            <a:t>Консультирование по правовым  вопросам  (запись к бесплатным юристам</a:t>
          </a:r>
          <a:r>
            <a:rPr lang="ru-RU" sz="1800" dirty="0" smtClean="0"/>
            <a:t>)</a:t>
          </a:r>
          <a:endParaRPr lang="ru-RU" sz="1800" dirty="0"/>
        </a:p>
      </dgm:t>
    </dgm:pt>
    <dgm:pt modelId="{8B59601B-4153-4B2A-B875-922CEE0B976D}" type="parTrans" cxnId="{A24C4611-50F9-49DE-9E74-4969BC81A457}">
      <dgm:prSet/>
      <dgm:spPr/>
      <dgm:t>
        <a:bodyPr/>
        <a:lstStyle/>
        <a:p>
          <a:endParaRPr lang="ru-RU"/>
        </a:p>
      </dgm:t>
    </dgm:pt>
    <dgm:pt modelId="{EF699EC0-0C0C-4D55-8D82-7C56451B8B52}" type="sibTrans" cxnId="{A24C4611-50F9-49DE-9E74-4969BC81A457}">
      <dgm:prSet/>
      <dgm:spPr/>
      <dgm:t>
        <a:bodyPr/>
        <a:lstStyle/>
        <a:p>
          <a:endParaRPr lang="ru-RU"/>
        </a:p>
      </dgm:t>
    </dgm:pt>
    <dgm:pt modelId="{C69DA7BC-C673-4616-8EB0-62C09146A8CF}">
      <dgm:prSet phldrT="[Текст]" custT="1"/>
      <dgm:spPr/>
      <dgm:t>
        <a:bodyPr/>
        <a:lstStyle/>
        <a:p>
          <a:r>
            <a:rPr lang="ru-RU" sz="1800" b="1" dirty="0" smtClean="0"/>
            <a:t>Содействие в трудоустройстве</a:t>
          </a:r>
          <a:endParaRPr lang="ru-RU" sz="1800" b="1" dirty="0"/>
        </a:p>
      </dgm:t>
    </dgm:pt>
    <dgm:pt modelId="{9EA840B9-A125-4B21-82A8-EEBDACDB0990}" type="parTrans" cxnId="{7DF1E2A2-388D-40FB-B503-7337A9E36321}">
      <dgm:prSet/>
      <dgm:spPr/>
      <dgm:t>
        <a:bodyPr/>
        <a:lstStyle/>
        <a:p>
          <a:endParaRPr lang="ru-RU"/>
        </a:p>
      </dgm:t>
    </dgm:pt>
    <dgm:pt modelId="{12776362-3AFF-45C8-A902-A19605AE81A7}" type="sibTrans" cxnId="{7DF1E2A2-388D-40FB-B503-7337A9E36321}">
      <dgm:prSet/>
      <dgm:spPr/>
      <dgm:t>
        <a:bodyPr/>
        <a:lstStyle/>
        <a:p>
          <a:endParaRPr lang="ru-RU"/>
        </a:p>
      </dgm:t>
    </dgm:pt>
    <dgm:pt modelId="{B2109F5D-D79B-4CB3-89A5-87E96BF5D46D}">
      <dgm:prSet phldrT="[Текст]" custT="1"/>
      <dgm:spPr/>
      <dgm:t>
        <a:bodyPr/>
        <a:lstStyle/>
        <a:p>
          <a:r>
            <a:rPr lang="ru-RU" sz="1800" b="1" dirty="0" smtClean="0"/>
            <a:t>Организация  летнего отдыха, организация досуга</a:t>
          </a:r>
          <a:endParaRPr lang="ru-RU" sz="1800" b="1" dirty="0"/>
        </a:p>
      </dgm:t>
    </dgm:pt>
    <dgm:pt modelId="{8E14140A-47F3-4419-9B0E-F31DFE897165}" type="parTrans" cxnId="{53668EC2-AD6D-4A25-82CA-711D380AE6BB}">
      <dgm:prSet/>
      <dgm:spPr/>
      <dgm:t>
        <a:bodyPr/>
        <a:lstStyle/>
        <a:p>
          <a:endParaRPr lang="ru-RU"/>
        </a:p>
      </dgm:t>
    </dgm:pt>
    <dgm:pt modelId="{9CF8D2A1-D32C-403F-BBA0-2CEEE63F2A15}" type="sibTrans" cxnId="{53668EC2-AD6D-4A25-82CA-711D380AE6BB}">
      <dgm:prSet/>
      <dgm:spPr/>
      <dgm:t>
        <a:bodyPr/>
        <a:lstStyle/>
        <a:p>
          <a:endParaRPr lang="ru-RU"/>
        </a:p>
      </dgm:t>
    </dgm:pt>
    <dgm:pt modelId="{F87E3078-1F8C-4B58-A85D-F2CD3144B85D}" type="pres">
      <dgm:prSet presAssocID="{2BB429A4-A108-44C6-A49C-0533606B954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8840874-4D17-42AF-A60F-CC3C065726ED}" type="pres">
      <dgm:prSet presAssocID="{2BB429A4-A108-44C6-A49C-0533606B954A}" presName="pyramid" presStyleLbl="node1" presStyleIdx="0" presStyleCnt="1" custScaleX="89653" custScaleY="78648"/>
      <dgm:spPr/>
    </dgm:pt>
    <dgm:pt modelId="{966D893E-BB32-4D0C-A906-2300FFC5E74E}" type="pres">
      <dgm:prSet presAssocID="{2BB429A4-A108-44C6-A49C-0533606B954A}" presName="theList" presStyleCnt="0"/>
      <dgm:spPr/>
    </dgm:pt>
    <dgm:pt modelId="{B7E19A29-5AB5-42FF-BFE0-AC3C260D23F3}" type="pres">
      <dgm:prSet presAssocID="{87A037D9-E9DE-4577-A9B2-7DBB737D6F82}" presName="aNode" presStyleLbl="fgAcc1" presStyleIdx="0" presStyleCnt="5" custScaleX="136886" custScaleY="129349" custLinFactNeighborX="1825" custLinFactNeighborY="46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1C0C1-B468-4655-9804-DB375A5EE36A}" type="pres">
      <dgm:prSet presAssocID="{87A037D9-E9DE-4577-A9B2-7DBB737D6F82}" presName="aSpace" presStyleCnt="0"/>
      <dgm:spPr/>
    </dgm:pt>
    <dgm:pt modelId="{8DEE4CF9-CEC8-4BEF-9DBB-E23E0C2242E0}" type="pres">
      <dgm:prSet presAssocID="{A5F97257-4586-42A0-9DF9-1E17E3E7BDBB}" presName="aNode" presStyleLbl="fgAcc1" presStyleIdx="1" presStyleCnt="5" custScaleX="135086" custScaleY="158865" custLinFactNeighborX="523" custLinFactNeighborY="92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11D9A-C4B7-4B59-A73C-8C1F66391C1B}" type="pres">
      <dgm:prSet presAssocID="{A5F97257-4586-42A0-9DF9-1E17E3E7BDBB}" presName="aSpace" presStyleCnt="0"/>
      <dgm:spPr/>
    </dgm:pt>
    <dgm:pt modelId="{119D0BB3-EED7-41D2-9768-5415BE69E8CF}" type="pres">
      <dgm:prSet presAssocID="{9E263EF8-D713-46C1-B5EF-4A88C8AC9790}" presName="aNode" presStyleLbl="fgAcc1" presStyleIdx="2" presStyleCnt="5" custScaleX="137173" custScaleY="98636" custLinFactNeighborX="365" custLinFactNeighborY="90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7AB0F-81E2-470E-8B4A-21F5179565DC}" type="pres">
      <dgm:prSet presAssocID="{9E263EF8-D713-46C1-B5EF-4A88C8AC9790}" presName="aSpace" presStyleCnt="0"/>
      <dgm:spPr/>
    </dgm:pt>
    <dgm:pt modelId="{98031A4E-C243-48CB-97CC-42E30669F4B2}" type="pres">
      <dgm:prSet presAssocID="{C69DA7BC-C673-4616-8EB0-62C09146A8CF}" presName="aNode" presStyleLbl="fgAcc1" presStyleIdx="3" presStyleCnt="5" custScaleX="135851" custLinFactNeighborY="75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6BD4A-2DA3-4F0D-85AA-CEF39AC06A86}" type="pres">
      <dgm:prSet presAssocID="{C69DA7BC-C673-4616-8EB0-62C09146A8CF}" presName="aSpace" presStyleCnt="0"/>
      <dgm:spPr/>
    </dgm:pt>
    <dgm:pt modelId="{8F45F23F-7433-464F-8F9B-DAB5CF376427}" type="pres">
      <dgm:prSet presAssocID="{B2109F5D-D79B-4CB3-89A5-87E96BF5D46D}" presName="aNode" presStyleLbl="fgAcc1" presStyleIdx="4" presStyleCnt="5" custScaleX="135996" custLinFactNeighborX="-365" custLinFactNeighborY="90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23EE8-D231-43C4-AEB7-D5C63BBF3369}" type="pres">
      <dgm:prSet presAssocID="{B2109F5D-D79B-4CB3-89A5-87E96BF5D46D}" presName="aSpace" presStyleCnt="0"/>
      <dgm:spPr/>
    </dgm:pt>
  </dgm:ptLst>
  <dgm:cxnLst>
    <dgm:cxn modelId="{45AF8098-E24F-4738-B17A-86B81C60D97A}" type="presOf" srcId="{2BB429A4-A108-44C6-A49C-0533606B954A}" destId="{F87E3078-1F8C-4B58-A85D-F2CD3144B85D}" srcOrd="0" destOrd="0" presId="urn:microsoft.com/office/officeart/2005/8/layout/pyramid2"/>
    <dgm:cxn modelId="{A24C4611-50F9-49DE-9E74-4969BC81A457}" srcId="{2BB429A4-A108-44C6-A49C-0533606B954A}" destId="{9E263EF8-D713-46C1-B5EF-4A88C8AC9790}" srcOrd="2" destOrd="0" parTransId="{8B59601B-4153-4B2A-B875-922CEE0B976D}" sibTransId="{EF699EC0-0C0C-4D55-8D82-7C56451B8B52}"/>
    <dgm:cxn modelId="{D7F8EDAF-1FF9-4809-8CD1-CB2B2ED5A5C8}" srcId="{2BB429A4-A108-44C6-A49C-0533606B954A}" destId="{87A037D9-E9DE-4577-A9B2-7DBB737D6F82}" srcOrd="0" destOrd="0" parTransId="{AA373993-F45E-466A-A83E-5A24053C6CE5}" sibTransId="{856F792C-BB0C-486B-8592-79D7A05C8351}"/>
    <dgm:cxn modelId="{912AA47D-4666-4016-AFE8-EDE5499584CE}" type="presOf" srcId="{87A037D9-E9DE-4577-A9B2-7DBB737D6F82}" destId="{B7E19A29-5AB5-42FF-BFE0-AC3C260D23F3}" srcOrd="0" destOrd="0" presId="urn:microsoft.com/office/officeart/2005/8/layout/pyramid2"/>
    <dgm:cxn modelId="{5CD9D1D2-41D1-4FF8-AF48-E75973CE02E1}" type="presOf" srcId="{C69DA7BC-C673-4616-8EB0-62C09146A8CF}" destId="{98031A4E-C243-48CB-97CC-42E30669F4B2}" srcOrd="0" destOrd="0" presId="urn:microsoft.com/office/officeart/2005/8/layout/pyramid2"/>
    <dgm:cxn modelId="{91BEB226-907D-4261-9429-4F4000E015F5}" type="presOf" srcId="{9E263EF8-D713-46C1-B5EF-4A88C8AC9790}" destId="{119D0BB3-EED7-41D2-9768-5415BE69E8CF}" srcOrd="0" destOrd="0" presId="urn:microsoft.com/office/officeart/2005/8/layout/pyramid2"/>
    <dgm:cxn modelId="{7DF1E2A2-388D-40FB-B503-7337A9E36321}" srcId="{2BB429A4-A108-44C6-A49C-0533606B954A}" destId="{C69DA7BC-C673-4616-8EB0-62C09146A8CF}" srcOrd="3" destOrd="0" parTransId="{9EA840B9-A125-4B21-82A8-EEBDACDB0990}" sibTransId="{12776362-3AFF-45C8-A902-A19605AE81A7}"/>
    <dgm:cxn modelId="{69E9B549-B48F-4BC1-BCB1-48363E561397}" type="presOf" srcId="{A5F97257-4586-42A0-9DF9-1E17E3E7BDBB}" destId="{8DEE4CF9-CEC8-4BEF-9DBB-E23E0C2242E0}" srcOrd="0" destOrd="0" presId="urn:microsoft.com/office/officeart/2005/8/layout/pyramid2"/>
    <dgm:cxn modelId="{177665F7-144C-4DE4-A96F-BA89428A4A85}" srcId="{2BB429A4-A108-44C6-A49C-0533606B954A}" destId="{A5F97257-4586-42A0-9DF9-1E17E3E7BDBB}" srcOrd="1" destOrd="0" parTransId="{876C6528-23C8-47D5-9DD1-F395CFA9485A}" sibTransId="{44D25204-F4F9-4F7D-9A10-E91C05F13AE2}"/>
    <dgm:cxn modelId="{7F5F5B7E-5EC4-4D5E-A760-9EC8DCB2094B}" type="presOf" srcId="{B2109F5D-D79B-4CB3-89A5-87E96BF5D46D}" destId="{8F45F23F-7433-464F-8F9B-DAB5CF376427}" srcOrd="0" destOrd="0" presId="urn:microsoft.com/office/officeart/2005/8/layout/pyramid2"/>
    <dgm:cxn modelId="{53668EC2-AD6D-4A25-82CA-711D380AE6BB}" srcId="{2BB429A4-A108-44C6-A49C-0533606B954A}" destId="{B2109F5D-D79B-4CB3-89A5-87E96BF5D46D}" srcOrd="4" destOrd="0" parTransId="{8E14140A-47F3-4419-9B0E-F31DFE897165}" sibTransId="{9CF8D2A1-D32C-403F-BBA0-2CEEE63F2A15}"/>
    <dgm:cxn modelId="{E8367564-13A0-4818-91D3-3880C881A3A2}" type="presParOf" srcId="{F87E3078-1F8C-4B58-A85D-F2CD3144B85D}" destId="{98840874-4D17-42AF-A60F-CC3C065726ED}" srcOrd="0" destOrd="0" presId="urn:microsoft.com/office/officeart/2005/8/layout/pyramid2"/>
    <dgm:cxn modelId="{2A140853-FBC7-4862-8CC6-63A681E0739D}" type="presParOf" srcId="{F87E3078-1F8C-4B58-A85D-F2CD3144B85D}" destId="{966D893E-BB32-4D0C-A906-2300FFC5E74E}" srcOrd="1" destOrd="0" presId="urn:microsoft.com/office/officeart/2005/8/layout/pyramid2"/>
    <dgm:cxn modelId="{E8E4C76A-CC86-4A35-848B-57D5E5C6FBE9}" type="presParOf" srcId="{966D893E-BB32-4D0C-A906-2300FFC5E74E}" destId="{B7E19A29-5AB5-42FF-BFE0-AC3C260D23F3}" srcOrd="0" destOrd="0" presId="urn:microsoft.com/office/officeart/2005/8/layout/pyramid2"/>
    <dgm:cxn modelId="{31AB3FCA-B609-49E0-A8EF-526747068628}" type="presParOf" srcId="{966D893E-BB32-4D0C-A906-2300FFC5E74E}" destId="{1DB1C0C1-B468-4655-9804-DB375A5EE36A}" srcOrd="1" destOrd="0" presId="urn:microsoft.com/office/officeart/2005/8/layout/pyramid2"/>
    <dgm:cxn modelId="{2ECA82CE-8FA5-43A8-A297-8FEA17C0183C}" type="presParOf" srcId="{966D893E-BB32-4D0C-A906-2300FFC5E74E}" destId="{8DEE4CF9-CEC8-4BEF-9DBB-E23E0C2242E0}" srcOrd="2" destOrd="0" presId="urn:microsoft.com/office/officeart/2005/8/layout/pyramid2"/>
    <dgm:cxn modelId="{41842581-A96B-404D-ADF9-E81745650E6F}" type="presParOf" srcId="{966D893E-BB32-4D0C-A906-2300FFC5E74E}" destId="{24811D9A-C4B7-4B59-A73C-8C1F66391C1B}" srcOrd="3" destOrd="0" presId="urn:microsoft.com/office/officeart/2005/8/layout/pyramid2"/>
    <dgm:cxn modelId="{506478F4-7475-4FFE-B237-65CDC2EC36BB}" type="presParOf" srcId="{966D893E-BB32-4D0C-A906-2300FFC5E74E}" destId="{119D0BB3-EED7-41D2-9768-5415BE69E8CF}" srcOrd="4" destOrd="0" presId="urn:microsoft.com/office/officeart/2005/8/layout/pyramid2"/>
    <dgm:cxn modelId="{7A59F528-65CA-44FB-AB78-70153C297EE1}" type="presParOf" srcId="{966D893E-BB32-4D0C-A906-2300FFC5E74E}" destId="{B8A7AB0F-81E2-470E-8B4A-21F5179565DC}" srcOrd="5" destOrd="0" presId="urn:microsoft.com/office/officeart/2005/8/layout/pyramid2"/>
    <dgm:cxn modelId="{110FF9F0-F214-4A88-AAE8-0D1E37DF020B}" type="presParOf" srcId="{966D893E-BB32-4D0C-A906-2300FFC5E74E}" destId="{98031A4E-C243-48CB-97CC-42E30669F4B2}" srcOrd="6" destOrd="0" presId="urn:microsoft.com/office/officeart/2005/8/layout/pyramid2"/>
    <dgm:cxn modelId="{81C5C13B-B286-4697-8336-3B14BA385786}" type="presParOf" srcId="{966D893E-BB32-4D0C-A906-2300FFC5E74E}" destId="{5256BD4A-2DA3-4F0D-85AA-CEF39AC06A86}" srcOrd="7" destOrd="0" presId="urn:microsoft.com/office/officeart/2005/8/layout/pyramid2"/>
    <dgm:cxn modelId="{E8955225-56F2-4FF7-9CA0-56C3849008FB}" type="presParOf" srcId="{966D893E-BB32-4D0C-A906-2300FFC5E74E}" destId="{8F45F23F-7433-464F-8F9B-DAB5CF376427}" srcOrd="8" destOrd="0" presId="urn:microsoft.com/office/officeart/2005/8/layout/pyramid2"/>
    <dgm:cxn modelId="{32032EFC-A4C5-4A57-9072-AF81F82E81FA}" type="presParOf" srcId="{966D893E-BB32-4D0C-A906-2300FFC5E74E}" destId="{9F223EE8-D231-43C4-AEB7-D5C63BBF3369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F6BE0-7FB7-4F60-89FC-6FA1F3228C70}">
      <dsp:nvSpPr>
        <dsp:cNvPr id="0" name=""/>
        <dsp:cNvSpPr/>
      </dsp:nvSpPr>
      <dsp:spPr>
        <a:xfrm>
          <a:off x="1261404" y="-28499"/>
          <a:ext cx="4967756" cy="4967756"/>
        </a:xfrm>
        <a:prstGeom prst="circularArrow">
          <a:avLst>
            <a:gd name="adj1" fmla="val 5544"/>
            <a:gd name="adj2" fmla="val 330680"/>
            <a:gd name="adj3" fmla="val 13779615"/>
            <a:gd name="adj4" fmla="val 1738371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3CBF2-E0F5-4D17-B493-9A152387DD1A}">
      <dsp:nvSpPr>
        <dsp:cNvPr id="0" name=""/>
        <dsp:cNvSpPr/>
      </dsp:nvSpPr>
      <dsp:spPr>
        <a:xfrm>
          <a:off x="2584025" y="2451"/>
          <a:ext cx="2322514" cy="11612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«Подросток»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2640713" y="59139"/>
        <a:ext cx="2209138" cy="1047881"/>
      </dsp:txXfrm>
    </dsp:sp>
    <dsp:sp modelId="{F97675DE-2F56-4C8C-B763-2DE5E9381DDD}">
      <dsp:nvSpPr>
        <dsp:cNvPr id="0" name=""/>
        <dsp:cNvSpPr/>
      </dsp:nvSpPr>
      <dsp:spPr>
        <a:xfrm>
          <a:off x="4598788" y="1466261"/>
          <a:ext cx="2322514" cy="11612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«Вместе против ПАВ»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4655476" y="1522949"/>
        <a:ext cx="2209138" cy="1047881"/>
      </dsp:txXfrm>
    </dsp:sp>
    <dsp:sp modelId="{81E4750A-D181-4489-BFBE-1A15D004FF0F}">
      <dsp:nvSpPr>
        <dsp:cNvPr id="0" name=""/>
        <dsp:cNvSpPr/>
      </dsp:nvSpPr>
      <dsp:spPr>
        <a:xfrm>
          <a:off x="3829217" y="3834756"/>
          <a:ext cx="2322514" cy="11612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«Линия жизни</a:t>
          </a:r>
          <a:r>
            <a:rPr lang="ru-RU" sz="2300" kern="1200" dirty="0" smtClean="0">
              <a:solidFill>
                <a:schemeClr val="tx1"/>
              </a:solidFill>
            </a:rPr>
            <a:t>»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3885905" y="3891444"/>
        <a:ext cx="2209138" cy="1047881"/>
      </dsp:txXfrm>
    </dsp:sp>
    <dsp:sp modelId="{069D9979-3462-45E5-A500-CF8802158E88}">
      <dsp:nvSpPr>
        <dsp:cNvPr id="0" name=""/>
        <dsp:cNvSpPr/>
      </dsp:nvSpPr>
      <dsp:spPr>
        <a:xfrm>
          <a:off x="1338834" y="3834756"/>
          <a:ext cx="2322514" cy="11612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«Твой выбор-твое будущее»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1395522" y="3891444"/>
        <a:ext cx="2209138" cy="1047881"/>
      </dsp:txXfrm>
    </dsp:sp>
    <dsp:sp modelId="{F87C2A40-1B0C-4457-9042-0670688D1475}">
      <dsp:nvSpPr>
        <dsp:cNvPr id="0" name=""/>
        <dsp:cNvSpPr/>
      </dsp:nvSpPr>
      <dsp:spPr>
        <a:xfrm>
          <a:off x="469057" y="1303416"/>
          <a:ext cx="2322514" cy="11612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«Мы выбираем свободу»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525745" y="1360104"/>
        <a:ext cx="2209138" cy="10478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A2A90-1833-456B-8C12-4DD4808E083F}">
      <dsp:nvSpPr>
        <dsp:cNvPr id="0" name=""/>
        <dsp:cNvSpPr/>
      </dsp:nvSpPr>
      <dsp:spPr>
        <a:xfrm>
          <a:off x="-6175269" y="-944751"/>
          <a:ext cx="7350851" cy="7350851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2DE23-BAFB-4079-BA18-05651B95DCCC}">
      <dsp:nvSpPr>
        <dsp:cNvPr id="0" name=""/>
        <dsp:cNvSpPr/>
      </dsp:nvSpPr>
      <dsp:spPr>
        <a:xfrm>
          <a:off x="479910" y="252969"/>
          <a:ext cx="10888146" cy="51895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38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 ИНСПЕКТОР ПДН - МОМВД РОССИИ «БОРОВИЧСКИЙ»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479910" y="252969"/>
        <a:ext cx="10888146" cy="518957"/>
      </dsp:txXfrm>
    </dsp:sp>
    <dsp:sp modelId="{8832A0D5-9DCD-4F5F-BE6D-14DF2E58BB17}">
      <dsp:nvSpPr>
        <dsp:cNvPr id="0" name=""/>
        <dsp:cNvSpPr/>
      </dsp:nvSpPr>
      <dsp:spPr>
        <a:xfrm>
          <a:off x="78392" y="215723"/>
          <a:ext cx="718713" cy="718713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62427-829B-425B-A2BA-608A38713EEC}">
      <dsp:nvSpPr>
        <dsp:cNvPr id="0" name=""/>
        <dsp:cNvSpPr/>
      </dsp:nvSpPr>
      <dsp:spPr>
        <a:xfrm>
          <a:off x="910701" y="1149941"/>
          <a:ext cx="10549558" cy="57497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38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УЧАСТИЕ В МЕРОПРИЯТИЯХ ГОРОДА </a:t>
          </a:r>
          <a:r>
            <a:rPr lang="ru-RU" sz="2800" b="1" kern="1200" smtClean="0">
              <a:solidFill>
                <a:schemeClr val="tx1"/>
              </a:solidFill>
            </a:rPr>
            <a:t>(</a:t>
          </a:r>
          <a:r>
            <a:rPr lang="ru-RU" sz="2800" b="1" kern="1200" smtClean="0">
              <a:solidFill>
                <a:schemeClr val="tx1"/>
              </a:solidFill>
            </a:rPr>
            <a:t>МУЗЕИ, </a:t>
          </a:r>
          <a:r>
            <a:rPr lang="ru-RU" sz="2800" b="1" kern="1200" dirty="0" smtClean="0">
              <a:solidFill>
                <a:schemeClr val="tx1"/>
              </a:solidFill>
            </a:rPr>
            <a:t>ЭКСКУРСИИ)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910701" y="1149941"/>
        <a:ext cx="10549558" cy="574970"/>
      </dsp:txXfrm>
    </dsp:sp>
    <dsp:sp modelId="{DC7A152D-B529-46B0-B57E-4FB48C7B7D62}">
      <dsp:nvSpPr>
        <dsp:cNvPr id="0" name=""/>
        <dsp:cNvSpPr/>
      </dsp:nvSpPr>
      <dsp:spPr>
        <a:xfrm>
          <a:off x="551344" y="1078070"/>
          <a:ext cx="718713" cy="718713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CC3F6-4D03-4D13-9989-71DC203199A4}">
      <dsp:nvSpPr>
        <dsp:cNvPr id="0" name=""/>
        <dsp:cNvSpPr/>
      </dsp:nvSpPr>
      <dsp:spPr>
        <a:xfrm>
          <a:off x="1126971" y="2012288"/>
          <a:ext cx="10333288" cy="57497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38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ИНСПЕКТОР МЧС БОРОВИЧСКОГО РАЙОНА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1126971" y="2012288"/>
        <a:ext cx="10333288" cy="574970"/>
      </dsp:txXfrm>
    </dsp:sp>
    <dsp:sp modelId="{9F13C849-2C55-4873-A9F5-DFFA108FAEFC}">
      <dsp:nvSpPr>
        <dsp:cNvPr id="0" name=""/>
        <dsp:cNvSpPr/>
      </dsp:nvSpPr>
      <dsp:spPr>
        <a:xfrm>
          <a:off x="780141" y="1890315"/>
          <a:ext cx="718713" cy="718713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A45EF-B557-40E3-9838-993FC8451DBA}">
      <dsp:nvSpPr>
        <dsp:cNvPr id="0" name=""/>
        <dsp:cNvSpPr/>
      </dsp:nvSpPr>
      <dsp:spPr>
        <a:xfrm>
          <a:off x="1126971" y="2874088"/>
          <a:ext cx="10333288" cy="57497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383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</a:rPr>
            <a:t>УИИ УФСИН</a:t>
          </a:r>
          <a:endParaRPr lang="ru-RU" sz="3000" b="1" kern="1200" dirty="0">
            <a:solidFill>
              <a:schemeClr val="tx1"/>
            </a:solidFill>
          </a:endParaRPr>
        </a:p>
      </dsp:txBody>
      <dsp:txXfrm>
        <a:off x="1126971" y="2874088"/>
        <a:ext cx="10333288" cy="574970"/>
      </dsp:txXfrm>
    </dsp:sp>
    <dsp:sp modelId="{35EF2F44-6A3D-4B17-8993-6B310036F357}">
      <dsp:nvSpPr>
        <dsp:cNvPr id="0" name=""/>
        <dsp:cNvSpPr/>
      </dsp:nvSpPr>
      <dsp:spPr>
        <a:xfrm>
          <a:off x="767614" y="2802217"/>
          <a:ext cx="718713" cy="718713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F1D93-B02F-47CD-94DF-2F8B2D623C38}">
      <dsp:nvSpPr>
        <dsp:cNvPr id="0" name=""/>
        <dsp:cNvSpPr/>
      </dsp:nvSpPr>
      <dsp:spPr>
        <a:xfrm>
          <a:off x="910701" y="3736435"/>
          <a:ext cx="10549558" cy="57497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383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</a:rPr>
            <a:t>ММУ «Дом молодежи»</a:t>
          </a:r>
          <a:endParaRPr lang="ru-RU" sz="3000" b="1" kern="1200" dirty="0">
            <a:solidFill>
              <a:schemeClr val="tx1"/>
            </a:solidFill>
          </a:endParaRPr>
        </a:p>
      </dsp:txBody>
      <dsp:txXfrm>
        <a:off x="910701" y="3736435"/>
        <a:ext cx="10549558" cy="574970"/>
      </dsp:txXfrm>
    </dsp:sp>
    <dsp:sp modelId="{30BB308A-AF04-44D5-8F95-D94CE54D8360}">
      <dsp:nvSpPr>
        <dsp:cNvPr id="0" name=""/>
        <dsp:cNvSpPr/>
      </dsp:nvSpPr>
      <dsp:spPr>
        <a:xfrm>
          <a:off x="551344" y="3664564"/>
          <a:ext cx="718713" cy="718713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B216D8-6631-4171-94BC-45C5BD7A70AD}">
      <dsp:nvSpPr>
        <dsp:cNvPr id="0" name=""/>
        <dsp:cNvSpPr/>
      </dsp:nvSpPr>
      <dsp:spPr>
        <a:xfrm>
          <a:off x="437748" y="4598782"/>
          <a:ext cx="11022510" cy="57497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383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</a:rPr>
            <a:t>ВРАЧ-НАРКОЛОГ ГОБУЗ «БПНД»</a:t>
          </a:r>
          <a:endParaRPr lang="ru-RU" sz="3000" b="1" kern="1200" dirty="0">
            <a:solidFill>
              <a:schemeClr val="tx1"/>
            </a:solidFill>
          </a:endParaRPr>
        </a:p>
      </dsp:txBody>
      <dsp:txXfrm>
        <a:off x="437748" y="4598782"/>
        <a:ext cx="11022510" cy="574970"/>
      </dsp:txXfrm>
    </dsp:sp>
    <dsp:sp modelId="{E075B826-1AB3-437F-AD8F-9E028C05115E}">
      <dsp:nvSpPr>
        <dsp:cNvPr id="0" name=""/>
        <dsp:cNvSpPr/>
      </dsp:nvSpPr>
      <dsp:spPr>
        <a:xfrm>
          <a:off x="78392" y="4526911"/>
          <a:ext cx="718713" cy="718713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40874-4D17-42AF-A60F-CC3C065726ED}">
      <dsp:nvSpPr>
        <dsp:cNvPr id="0" name=""/>
        <dsp:cNvSpPr/>
      </dsp:nvSpPr>
      <dsp:spPr>
        <a:xfrm>
          <a:off x="1666543" y="563663"/>
          <a:ext cx="4733428" cy="415239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19A29-5AB5-42FF-BFE0-AC3C260D23F3}">
      <dsp:nvSpPr>
        <dsp:cNvPr id="0" name=""/>
        <dsp:cNvSpPr/>
      </dsp:nvSpPr>
      <dsp:spPr>
        <a:xfrm>
          <a:off x="3462958" y="568538"/>
          <a:ext cx="4697679" cy="8403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Реабилитационные мероприятия, направленные на восстановление правового статуса</a:t>
          </a:r>
          <a:endParaRPr lang="ru-RU" sz="1800" b="1" kern="1200" dirty="0"/>
        </a:p>
      </dsp:txBody>
      <dsp:txXfrm>
        <a:off x="3503979" y="609559"/>
        <a:ext cx="4615637" cy="758277"/>
      </dsp:txXfrm>
    </dsp:sp>
    <dsp:sp modelId="{8DEE4CF9-CEC8-4BEF-9DBB-E23E0C2242E0}">
      <dsp:nvSpPr>
        <dsp:cNvPr id="0" name=""/>
        <dsp:cNvSpPr/>
      </dsp:nvSpPr>
      <dsp:spPr>
        <a:xfrm>
          <a:off x="3449162" y="1527309"/>
          <a:ext cx="4635906" cy="10320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</a:t>
          </a:r>
          <a:r>
            <a:rPr lang="ru-RU" sz="1800" b="1" kern="1200" dirty="0" smtClean="0"/>
            <a:t>В сборе документов (оформление паспорта, на материальную помощь, поступление в образовательные организации) </a:t>
          </a:r>
          <a:endParaRPr lang="ru-RU" sz="1800" b="1" kern="1200" dirty="0"/>
        </a:p>
      </dsp:txBody>
      <dsp:txXfrm>
        <a:off x="3499544" y="1577691"/>
        <a:ext cx="4535142" cy="931307"/>
      </dsp:txXfrm>
    </dsp:sp>
    <dsp:sp modelId="{119D0BB3-EED7-41D2-9768-5415BE69E8CF}">
      <dsp:nvSpPr>
        <dsp:cNvPr id="0" name=""/>
        <dsp:cNvSpPr/>
      </dsp:nvSpPr>
      <dsp:spPr>
        <a:xfrm>
          <a:off x="3407928" y="2638812"/>
          <a:ext cx="4707528" cy="6407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Консультирование по правовым  вопросам  (запись к бесплатным юристам</a:t>
          </a:r>
          <a:r>
            <a:rPr lang="ru-RU" sz="1800" kern="1200" dirty="0" smtClean="0"/>
            <a:t>)</a:t>
          </a:r>
          <a:endParaRPr lang="ru-RU" sz="1800" kern="1200" dirty="0"/>
        </a:p>
      </dsp:txBody>
      <dsp:txXfrm>
        <a:off x="3439209" y="2670093"/>
        <a:ext cx="4644966" cy="578229"/>
      </dsp:txXfrm>
    </dsp:sp>
    <dsp:sp modelId="{98031A4E-C243-48CB-97CC-42E30669F4B2}">
      <dsp:nvSpPr>
        <dsp:cNvPr id="0" name=""/>
        <dsp:cNvSpPr/>
      </dsp:nvSpPr>
      <dsp:spPr>
        <a:xfrm>
          <a:off x="3418087" y="3348576"/>
          <a:ext cx="4662159" cy="6496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Содействие в трудоустройстве</a:t>
          </a:r>
          <a:endParaRPr lang="ru-RU" sz="1800" b="1" kern="1200" dirty="0"/>
        </a:p>
      </dsp:txBody>
      <dsp:txXfrm>
        <a:off x="3449800" y="3380289"/>
        <a:ext cx="4598733" cy="586227"/>
      </dsp:txXfrm>
    </dsp:sp>
    <dsp:sp modelId="{8F45F23F-7433-464F-8F9B-DAB5CF376427}">
      <dsp:nvSpPr>
        <dsp:cNvPr id="0" name=""/>
        <dsp:cNvSpPr/>
      </dsp:nvSpPr>
      <dsp:spPr>
        <a:xfrm>
          <a:off x="3403072" y="4091670"/>
          <a:ext cx="4667136" cy="6496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Организация  летнего отдыха, организация досуга</a:t>
          </a:r>
          <a:endParaRPr lang="ru-RU" sz="1800" b="1" kern="1200" dirty="0"/>
        </a:p>
      </dsp:txBody>
      <dsp:txXfrm>
        <a:off x="3434785" y="4123383"/>
        <a:ext cx="4603710" cy="586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8B536BC2-C823-4556-9054-6B539E0E9579}" type="datetimeFigureOut">
              <a:rPr lang="ru-RU"/>
              <a:pPr>
                <a:defRPr/>
              </a:pPr>
              <a:t>28.03.2017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A15901E7-D6A7-43CE-AC94-0B55CCDE9F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426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36BBF8-1C02-477A-AFBB-D4D78BD4D2A2}" type="slidenum">
              <a:rPr lang="ru-RU" altLang="ru-RU" smtClean="0">
                <a:cs typeface="Arial" charset="0"/>
              </a:rPr>
              <a:pPr/>
              <a:t>1</a:t>
            </a:fld>
            <a:endParaRPr lang="ru-RU" altLang="ru-RU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5901E7-D6A7-43CE-AC94-0B55CCDE9F7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8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5901E7-D6A7-43CE-AC94-0B55CCDE9F7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603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5901E7-D6A7-43CE-AC94-0B55CCDE9F7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985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5901E7-D6A7-43CE-AC94-0B55CCDE9F7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02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91C3C-697D-494C-B85F-F911AC65F504}" type="datetimeFigureOut">
              <a:rPr lang="ru-RU"/>
              <a:pPr>
                <a:defRPr/>
              </a:pPr>
              <a:t>28.03.2017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5852E-EFF6-4234-94E6-47F8FE5EC3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6C67E-6AEE-4E28-B3B3-E33F4126544C}" type="datetimeFigureOut">
              <a:rPr lang="ru-RU"/>
              <a:pPr>
                <a:defRPr/>
              </a:pPr>
              <a:t>28.03.2017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128D4-471F-4613-8D8C-155B51035D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3E604-C35C-457D-840A-CFDC827D7369}" type="datetimeFigureOut">
              <a:rPr lang="ru-RU"/>
              <a:pPr>
                <a:defRPr/>
              </a:pPr>
              <a:t>28.03.2017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928D2-54F8-48AD-B100-9FAFF6C3E7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D55D8-C8B0-4C99-BE9A-901A056AEB3E}" type="datetimeFigureOut">
              <a:rPr lang="ru-RU"/>
              <a:pPr>
                <a:defRPr/>
              </a:pPr>
              <a:t>28.03.2017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252C1-497A-4543-88F7-D5D40D0444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248C6-6A47-48AC-BA9F-99667D5E7A5E}" type="datetimeFigureOut">
              <a:rPr lang="ru-RU"/>
              <a:pPr>
                <a:defRPr/>
              </a:pPr>
              <a:t>28.03.2017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E72C-61AF-4E87-96B8-565AA061B4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AC707-5F7D-4FA1-8687-495521C20A3E}" type="datetimeFigureOut">
              <a:rPr lang="ru-RU"/>
              <a:pPr>
                <a:defRPr/>
              </a:pPr>
              <a:t>28.03.2017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9C426-2FCF-40D2-8047-97326DE7EE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D1341-D96C-494E-9EAD-F258F5FAE44F}" type="datetimeFigureOut">
              <a:rPr lang="ru-RU"/>
              <a:pPr>
                <a:defRPr/>
              </a:pPr>
              <a:t>28.03.2017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8A64C-2A8A-4EC3-BFDF-427CD492A0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CEE22-6A2E-4AFF-8AD2-EB4A6F605560}" type="datetimeFigureOut">
              <a:rPr lang="ru-RU"/>
              <a:pPr>
                <a:defRPr/>
              </a:pPr>
              <a:t>28.03.2017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D28EB-90BA-44F5-BBAC-B463B42786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14172-9F82-4274-9C0A-5C358605152A}" type="datetimeFigureOut">
              <a:rPr lang="ru-RU"/>
              <a:pPr>
                <a:defRPr/>
              </a:pPr>
              <a:t>28.03.2017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C4A6D-4202-4074-A886-EA8D4A3A75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A4793-3DB1-4EE7-85BD-C07751C12D85}" type="datetimeFigureOut">
              <a:rPr lang="ru-RU"/>
              <a:pPr>
                <a:defRPr/>
              </a:pPr>
              <a:t>28.03.2017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C3009-42EF-4484-816D-096550CCCD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03AAF-B46B-41E6-BE36-DA59DF62E2F8}" type="datetimeFigureOut">
              <a:rPr lang="ru-RU"/>
              <a:pPr>
                <a:defRPr/>
              </a:pPr>
              <a:t>28.03.2017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DDD27-48D5-496E-9F46-6487E8340F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9B89C-27AC-4528-AAF5-F7D5F0252D89}" type="datetimeFigureOut">
              <a:rPr lang="ru-RU"/>
              <a:pPr>
                <a:defRPr/>
              </a:pPr>
              <a:t>28.03.2017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D26EE-A142-4B3B-9A24-15E236D0F9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70A69B-D630-4C68-B23B-57580264AF81}" type="datetimeFigureOut">
              <a:rPr lang="ru-RU"/>
              <a:pPr>
                <a:defRPr/>
              </a:pPr>
              <a:t>28.03.2017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9272C2D8-598C-42EA-A6A3-E2BFD43562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01300" y="0"/>
            <a:ext cx="1790700" cy="6911975"/>
          </a:xfrm>
          <a:prstGeom prst="rect">
            <a:avLst/>
          </a:prstGeom>
          <a:solidFill>
            <a:srgbClr val="FCF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6175375" y="452438"/>
            <a:ext cx="5311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500" b="1" dirty="0">
                <a:solidFill>
                  <a:srgbClr val="203864"/>
                </a:solidFill>
                <a:latin typeface="Arial Black" pitchFamily="34" charset="0"/>
              </a:rPr>
              <a:t>Областное автономное учреждение </a:t>
            </a:r>
          </a:p>
          <a:p>
            <a:pPr algn="ctr"/>
            <a:r>
              <a:rPr lang="ru-RU" altLang="ru-RU" sz="1500" b="1" dirty="0">
                <a:solidFill>
                  <a:srgbClr val="203864"/>
                </a:solidFill>
                <a:latin typeface="Arial Black" pitchFamily="34" charset="0"/>
              </a:rPr>
              <a:t>социального обслуживания</a:t>
            </a:r>
          </a:p>
          <a:p>
            <a:pPr algn="ctr"/>
            <a:r>
              <a:rPr lang="ru-RU" altLang="ru-RU" sz="1500" b="1" dirty="0">
                <a:solidFill>
                  <a:srgbClr val="203864"/>
                </a:solidFill>
                <a:latin typeface="Arial Black" pitchFamily="34" charset="0"/>
              </a:rPr>
              <a:t>«Боровичский комплексный центр </a:t>
            </a:r>
          </a:p>
          <a:p>
            <a:pPr algn="ctr"/>
            <a:r>
              <a:rPr lang="ru-RU" altLang="ru-RU" sz="1500" b="1" dirty="0">
                <a:solidFill>
                  <a:srgbClr val="203864"/>
                </a:solidFill>
                <a:latin typeface="Arial Black" pitchFamily="34" charset="0"/>
              </a:rPr>
              <a:t>социального обслуживания»</a:t>
            </a:r>
          </a:p>
        </p:txBody>
      </p:sp>
      <p:sp>
        <p:nvSpPr>
          <p:cNvPr id="14340" name="TextBox 9"/>
          <p:cNvSpPr txBox="1">
            <a:spLocks noChangeArrowheads="1"/>
          </p:cNvSpPr>
          <p:nvPr/>
        </p:nvSpPr>
        <p:spPr bwMode="auto">
          <a:xfrm>
            <a:off x="5837238" y="2127249"/>
            <a:ext cx="615017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642100"/>
                </a:solidFill>
                <a:latin typeface="Arial Black" pitchFamily="34" charset="0"/>
              </a:rPr>
              <a:t> Психолого-педагогическое сопровождение несовершеннолетних, находящихся в конфликте с законом</a:t>
            </a:r>
            <a:endParaRPr lang="ru-RU" altLang="ru-RU" sz="3200" b="1" dirty="0">
              <a:solidFill>
                <a:srgbClr val="642100"/>
              </a:solidFill>
              <a:latin typeface="Arial" charset="0"/>
            </a:endParaRPr>
          </a:p>
        </p:txBody>
      </p:sp>
      <p:pic>
        <p:nvPicPr>
          <p:cNvPr id="14341" name="Рисунок 11" descr="IMG_246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3" y="498475"/>
            <a:ext cx="2684462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4" descr="IMG_20160428_12320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1938" y="514350"/>
            <a:ext cx="2746375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5" descr="IMG_20160701_11071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1939" y="2546350"/>
            <a:ext cx="2734566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6" descr="660518_60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813" y="2505075"/>
            <a:ext cx="2720975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17" descr="660843_60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863" y="4448175"/>
            <a:ext cx="26606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Рисунок 18" descr="IMG_9360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1301" y="4459288"/>
            <a:ext cx="2730152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349" y="338203"/>
            <a:ext cx="11123112" cy="145301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В рамках ИПР несовершеннолетнему и его семье оказывается помощь:</a:t>
            </a:r>
            <a:r>
              <a:rPr lang="ru-RU" sz="11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1100" dirty="0"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endParaRPr lang="ru-RU" sz="11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257571"/>
              </p:ext>
            </p:extLst>
          </p:nvPr>
        </p:nvGraphicFramePr>
        <p:xfrm>
          <a:off x="2329841" y="1377863"/>
          <a:ext cx="9769475" cy="5279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26" y="2116899"/>
            <a:ext cx="4889072" cy="300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13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-187889"/>
            <a:ext cx="10573011" cy="187857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 подростками проводятся индивидуальные беседы, групповые занятия, тренинги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312" y="1590805"/>
            <a:ext cx="11203488" cy="4586158"/>
          </a:xfrm>
        </p:spPr>
        <p:txBody>
          <a:bodyPr/>
          <a:lstStyle/>
          <a:p>
            <a:pPr marL="0" lv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воспитание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законопослушного </a:t>
            </a:r>
          </a:p>
          <a:p>
            <a:pPr marL="0" lv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поведения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lv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ответственного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отношения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своему здоровью, </a:t>
            </a:r>
          </a:p>
          <a:p>
            <a:pPr marL="0" lv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профилактика совершения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повторных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преступлений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</a:p>
          <a:p>
            <a:pPr marL="0" lv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антиобщественных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действий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 descr="I:\статья в Фонд\презент\IMG_38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768" y="2605413"/>
            <a:ext cx="3816565" cy="31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ользователь\Desktop\презент\IMG_20160701_1108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20" y="1728592"/>
            <a:ext cx="3887617" cy="307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1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Организация походов</a:t>
            </a:r>
            <a:endParaRPr lang="ru-RU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880" y="1217600"/>
            <a:ext cx="4058432" cy="2712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19" descr="логотип фонд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15688" y="0"/>
            <a:ext cx="976312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_31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61128" y="1114815"/>
            <a:ext cx="4119526" cy="2906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Пользователь\Desktop\фото\2016 год\IMG_31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595" y="3632548"/>
            <a:ext cx="3949875" cy="308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Привлечение подростков к оказанию волонтерской помощи пожилым людям, катание на лыжах, отдых в парковой зоне</a:t>
            </a:r>
            <a:endParaRPr lang="ru-RU" dirty="0"/>
          </a:p>
        </p:txBody>
      </p:sp>
      <p:pic>
        <p:nvPicPr>
          <p:cNvPr id="4" name="Picture 4" descr="I:\статья в Фонд\презент\IMG_39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1571"/>
            <a:ext cx="3883068" cy="290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I:\статья в Фонд\презент\IMG_32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68" y="3498518"/>
            <a:ext cx="4129852" cy="309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9365" y="1961572"/>
            <a:ext cx="4272635" cy="2901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642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Изготовление и распространение буклетов, памяток, оформление стендов</a:t>
            </a:r>
            <a:endParaRPr lang="ru-RU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MG_33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067" y="1831927"/>
            <a:ext cx="4279728" cy="3209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33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0650" y="1831927"/>
            <a:ext cx="3539388" cy="3028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928" y="2732614"/>
            <a:ext cx="423898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63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838200" y="165100"/>
            <a:ext cx="10515600" cy="61118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800000"/>
                </a:solidFill>
                <a:latin typeface="Arial" charset="0"/>
              </a:rPr>
              <a:t>Клуб «Ровесник»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00626" y="938213"/>
            <a:ext cx="115595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660033"/>
                </a:solidFill>
              </a:rPr>
              <a:t>Цель клуба</a:t>
            </a:r>
            <a:r>
              <a:rPr lang="ru-RU" sz="2400" dirty="0"/>
              <a:t>: </a:t>
            </a:r>
            <a:r>
              <a:rPr lang="ru-RU" sz="2400" b="1" dirty="0"/>
              <a:t>социально-педагогическая реабилитации несовершеннолетних, склонных к асоциальным формам поведения; формирование личностных качеств подростков</a:t>
            </a:r>
            <a:r>
              <a:rPr lang="ru-RU" sz="2400" dirty="0"/>
              <a:t> </a:t>
            </a:r>
          </a:p>
        </p:txBody>
      </p:sp>
      <p:pic>
        <p:nvPicPr>
          <p:cNvPr id="7" name="Picture 2" descr="E:\Новая папка\вместе против пав\IMG_61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03" y="2132856"/>
            <a:ext cx="4885149" cy="3441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77005164"/>
              </p:ext>
            </p:extLst>
          </p:nvPr>
        </p:nvGraphicFramePr>
        <p:xfrm>
          <a:off x="5426553" y="2029216"/>
          <a:ext cx="6072340" cy="4121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725" y="0"/>
            <a:ext cx="10363200" cy="1143000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</a:t>
            </a:r>
            <a:r>
              <a:rPr lang="ru-RU" sz="2800" b="1" dirty="0" smtClean="0">
                <a:solidFill>
                  <a:srgbClr val="993300"/>
                </a:solidFill>
                <a:latin typeface="Arial Black" pitchFamily="34" charset="0"/>
                <a:cs typeface="Times New Roman" panose="02020603050405020304" pitchFamily="18" charset="0"/>
              </a:rPr>
              <a:t>Категории несовершеннолетних, участвующих в мероприятиях клуба </a:t>
            </a:r>
            <a:endParaRPr lang="ru-RU" sz="2800" dirty="0">
              <a:solidFill>
                <a:srgbClr val="993300"/>
              </a:solidFill>
              <a:latin typeface="Arial Black" pitchFamily="34" charset="0"/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>
            <a:off x="726509" y="926928"/>
            <a:ext cx="2254685" cy="374528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9256734" y="951978"/>
            <a:ext cx="1991639" cy="38079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27967" y="1966586"/>
            <a:ext cx="3732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Несовершеннолетние группы социального риска</a:t>
            </a:r>
          </a:p>
          <a:p>
            <a:r>
              <a:rPr lang="ru-RU" sz="2000" b="1" dirty="0" smtClean="0"/>
              <a:t>(по запросу школ, техникумов)</a:t>
            </a:r>
            <a:endParaRPr lang="ru-RU" sz="20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701426" y="2079251"/>
            <a:ext cx="42839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Несовершеннолетние, находящиеся в социально опасном положении</a:t>
            </a:r>
          </a:p>
        </p:txBody>
      </p:sp>
      <p:sp>
        <p:nvSpPr>
          <p:cNvPr id="10" name="Овал 9"/>
          <p:cNvSpPr/>
          <p:nvPr/>
        </p:nvSpPr>
        <p:spPr>
          <a:xfrm>
            <a:off x="3244241" y="3670127"/>
            <a:ext cx="5373665" cy="2993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Клуб «Ровесник»</a:t>
            </a:r>
          </a:p>
          <a:p>
            <a:pPr algn="ctr"/>
            <a:r>
              <a:rPr lang="ru-RU" sz="2400" b="1" dirty="0" smtClean="0"/>
              <a:t>(занятия по программам проводятся на базе Центра, образовательных учреждений)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504" y="288099"/>
            <a:ext cx="6300592" cy="1152394"/>
          </a:xfrm>
        </p:spPr>
        <p:txBody>
          <a:bodyPr/>
          <a:lstStyle/>
          <a:p>
            <a:r>
              <a:rPr lang="ru-RU" sz="3600" b="1" dirty="0">
                <a:solidFill>
                  <a:srgbClr val="800000"/>
                </a:solidFill>
                <a:latin typeface="Arial" charset="0"/>
              </a:rPr>
              <a:t>На базе клуба «Ровесник» </a:t>
            </a:r>
            <a:r>
              <a:rPr lang="ru-RU" sz="3600" b="1" dirty="0" smtClean="0">
                <a:solidFill>
                  <a:srgbClr val="800000"/>
                </a:solidFill>
                <a:latin typeface="Arial" charset="0"/>
              </a:rPr>
              <a:t/>
            </a:r>
            <a:br>
              <a:rPr lang="ru-RU" sz="3600" b="1" dirty="0" smtClean="0">
                <a:solidFill>
                  <a:srgbClr val="800000"/>
                </a:solidFill>
                <a:latin typeface="Arial" charset="0"/>
              </a:rPr>
            </a:br>
            <a:r>
              <a:rPr lang="ru-RU" sz="3600" b="1" dirty="0" smtClean="0">
                <a:solidFill>
                  <a:srgbClr val="800000"/>
                </a:solidFill>
                <a:latin typeface="Arial" charset="0"/>
              </a:rPr>
              <a:t>реализуются </a:t>
            </a:r>
            <a:r>
              <a:rPr lang="ru-RU" sz="3600" b="1" dirty="0">
                <a:solidFill>
                  <a:srgbClr val="800000"/>
                </a:solidFill>
                <a:latin typeface="Arial" charset="0"/>
              </a:rPr>
              <a:t>программы:</a:t>
            </a:r>
            <a:r>
              <a:rPr lang="ru-RU" sz="3200" b="1" dirty="0">
                <a:solidFill>
                  <a:srgbClr val="800000"/>
                </a:solidFill>
                <a:latin typeface="Arial" charset="0"/>
              </a:rPr>
              <a:t/>
            </a:r>
            <a:br>
              <a:rPr lang="ru-RU" sz="3200" b="1" dirty="0">
                <a:solidFill>
                  <a:srgbClr val="800000"/>
                </a:solidFill>
                <a:latin typeface="Arial" charset="0"/>
              </a:rPr>
            </a:b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87243500"/>
              </p:ext>
            </p:extLst>
          </p:nvPr>
        </p:nvGraphicFramePr>
        <p:xfrm>
          <a:off x="638827" y="1565753"/>
          <a:ext cx="7490566" cy="4998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9" descr="вместе против ПАВ (3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0065" y="3601233"/>
            <a:ext cx="3666821" cy="2843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0065" y="513569"/>
            <a:ext cx="3878313" cy="2818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913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28796"/>
            <a:ext cx="10515600" cy="1325563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Межведомственный комплексный план профилактической работы с несовершеннолетними, проживающими на территории Боровичского муниципального района:</a:t>
            </a:r>
            <a:endParaRPr lang="ru-RU" sz="3600" dirty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672" y="2993720"/>
            <a:ext cx="5047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526C9"/>
                </a:solidFill>
                <a:latin typeface="Arial" pitchFamily="34" charset="0"/>
                <a:cs typeface="Arial" pitchFamily="34" charset="0"/>
              </a:rPr>
              <a:t> Программа </a:t>
            </a:r>
          </a:p>
          <a:p>
            <a:pPr algn="ctr"/>
            <a:r>
              <a:rPr lang="ru-RU" sz="2800" b="1" dirty="0" smtClean="0">
                <a:solidFill>
                  <a:srgbClr val="1526C9"/>
                </a:solidFill>
                <a:latin typeface="Arial" pitchFamily="34" charset="0"/>
                <a:cs typeface="Arial" pitchFamily="34" charset="0"/>
              </a:rPr>
              <a:t>«Подросток»</a:t>
            </a:r>
            <a:endParaRPr lang="ru-RU" sz="2800" b="1" dirty="0">
              <a:solidFill>
                <a:srgbClr val="1526C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2908" y="2943616"/>
            <a:ext cx="5812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526C9"/>
                </a:solidFill>
                <a:latin typeface="Arial" pitchFamily="34" charset="0"/>
                <a:cs typeface="Arial" pitchFamily="34" charset="0"/>
              </a:rPr>
              <a:t>Программа </a:t>
            </a:r>
          </a:p>
          <a:p>
            <a:pPr algn="ctr"/>
            <a:r>
              <a:rPr lang="ru-RU" sz="2800" b="1" dirty="0" smtClean="0">
                <a:solidFill>
                  <a:srgbClr val="1526C9"/>
                </a:solidFill>
                <a:latin typeface="Arial" pitchFamily="34" charset="0"/>
                <a:cs typeface="Arial" pitchFamily="34" charset="0"/>
              </a:rPr>
              <a:t>«Вместе против ПАВ»</a:t>
            </a:r>
            <a:endParaRPr lang="ru-RU" sz="2800" b="1" dirty="0">
              <a:solidFill>
                <a:srgbClr val="1526C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C:\Users\ЦСПСиД3\Desktop\Новая папка\фото 0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686" y="3985405"/>
            <a:ext cx="3382162" cy="2251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I:\статья в Фонд\презент\hq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986" y="3897723"/>
            <a:ext cx="3655017" cy="286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1263409" y="199980"/>
            <a:ext cx="10201406" cy="76408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800000"/>
                </a:solidFill>
                <a:latin typeface="Arial" charset="0"/>
              </a:rPr>
              <a:t>Программа «Подросток</a:t>
            </a:r>
            <a:r>
              <a:rPr lang="ru-RU" sz="4000" b="1" dirty="0" smtClean="0">
                <a:solidFill>
                  <a:srgbClr val="800000"/>
                </a:solidFill>
                <a:latin typeface="Arial" charset="0"/>
              </a:rPr>
              <a:t>»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752300" y="964068"/>
            <a:ext cx="11223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660033"/>
                </a:solidFill>
                <a:latin typeface="Arial" charset="0"/>
              </a:rPr>
              <a:t>Цель:</a:t>
            </a:r>
            <a:r>
              <a:rPr lang="ru-RU" sz="2400" b="1" dirty="0">
                <a:latin typeface="Arial" charset="0"/>
              </a:rPr>
              <a:t> воспитание правовой культуры и </a:t>
            </a:r>
            <a:r>
              <a:rPr lang="ru-RU" sz="2400" b="1" dirty="0" smtClean="0">
                <a:latin typeface="Arial" charset="0"/>
              </a:rPr>
              <a:t>формирование </a:t>
            </a:r>
            <a:r>
              <a:rPr lang="ru-RU" sz="2400" b="1" dirty="0">
                <a:latin typeface="Arial" charset="0"/>
              </a:rPr>
              <a:t>законопослушного поведения подростков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33732521"/>
              </p:ext>
            </p:extLst>
          </p:nvPr>
        </p:nvGraphicFramePr>
        <p:xfrm>
          <a:off x="5273456" y="1786393"/>
          <a:ext cx="6551113" cy="4175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IMG_33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989" y="2004164"/>
            <a:ext cx="4797468" cy="3598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>
          <a:xfrm>
            <a:off x="713984" y="475990"/>
            <a:ext cx="10306788" cy="125221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800000"/>
                </a:solidFill>
                <a:latin typeface="Arial" charset="0"/>
              </a:rPr>
              <a:t>Программа «Вместе против ПАВ»</a:t>
            </a:r>
            <a:r>
              <a:rPr lang="ru-RU" sz="3600" dirty="0" smtClean="0"/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400" b="1" dirty="0" smtClean="0">
                <a:solidFill>
                  <a:srgbClr val="660033"/>
                </a:solidFill>
                <a:latin typeface="Arial" charset="0"/>
              </a:rPr>
              <a:t>Цель:</a:t>
            </a:r>
            <a:r>
              <a:rPr lang="ru-RU" sz="2400" b="1" dirty="0" smtClean="0">
                <a:latin typeface="Arial" charset="0"/>
              </a:rPr>
              <a:t> профилактика табакокурения, наркомании, алкоголизма и употребления ПАВ подростками</a:t>
            </a:r>
            <a:r>
              <a:rPr lang="ru-RU" sz="4000" dirty="0" smtClean="0"/>
              <a:t> </a:t>
            </a:r>
          </a:p>
        </p:txBody>
      </p:sp>
      <p:pic>
        <p:nvPicPr>
          <p:cNvPr id="47109" name="Рисунок 10" descr="L:\форум 7-9 сентября 2016\Москва форум\ОАУСО Боровичский КЦСО программа «Вместе против ПАВ»  Лекция с привлечение врача-нарколога «Жизнь без зависимости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798" y="2031870"/>
            <a:ext cx="4792663" cy="3595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Диаграмма 3"/>
          <p:cNvGraphicFramePr/>
          <p:nvPr/>
        </p:nvGraphicFramePr>
        <p:xfrm>
          <a:off x="5564338" y="2272894"/>
          <a:ext cx="6423069" cy="3451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244" y="164708"/>
            <a:ext cx="10451926" cy="108789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800000"/>
                </a:solidFill>
                <a:latin typeface="Arial" charset="0"/>
              </a:rPr>
              <a:t>       Взаимодействие со службами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820147"/>
              </p:ext>
            </p:extLst>
          </p:nvPr>
        </p:nvGraphicFramePr>
        <p:xfrm>
          <a:off x="211898" y="977030"/>
          <a:ext cx="11537516" cy="5461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536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50521"/>
            <a:ext cx="10723324" cy="2442575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800000"/>
                </a:solidFill>
                <a:latin typeface="Arial" charset="0"/>
              </a:rPr>
              <a:t>Тесное  взаимодействие со специалистами отделения  профилактики безнадзорности и социальной помощи семье и детям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342367"/>
            <a:ext cx="10573011" cy="3834596"/>
          </a:xfrm>
        </p:spPr>
        <p:txBody>
          <a:bodyPr/>
          <a:lstStyle/>
          <a:p>
            <a:r>
              <a:rPr lang="ru-RU" b="1" dirty="0" smtClean="0"/>
              <a:t>специалисты по социальной</a:t>
            </a:r>
          </a:p>
          <a:p>
            <a:pPr marL="0" indent="0">
              <a:buNone/>
            </a:pPr>
            <a:r>
              <a:rPr lang="ru-RU" b="1" dirty="0" smtClean="0"/>
              <a:t>                         работе                                              </a:t>
            </a:r>
            <a:endParaRPr lang="ru-RU" b="1" dirty="0"/>
          </a:p>
        </p:txBody>
      </p:sp>
      <p:pic>
        <p:nvPicPr>
          <p:cNvPr id="4" name="Picture 5" descr="I:\статья в Фонд\презент\IMG_34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80" y="3385163"/>
            <a:ext cx="4529567" cy="339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:\статья в Фонд\презент\IMG_34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01" y="2241596"/>
            <a:ext cx="4537090" cy="340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78663" y="5761972"/>
            <a:ext cx="3657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/>
              <a:t>психолог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9660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5425</TotalTime>
  <Words>340</Words>
  <Application>Microsoft Office PowerPoint</Application>
  <PresentationFormat>Произвольный</PresentationFormat>
  <Paragraphs>68</Paragraphs>
  <Slides>15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Клуб «Ровесник»</vt:lpstr>
      <vt:lpstr>     Категории несовершеннолетних, участвующих в мероприятиях клуба </vt:lpstr>
      <vt:lpstr>На базе клуба «Ровесник»  реализуются программы: </vt:lpstr>
      <vt:lpstr>Межведомственный комплексный план профилактической работы с несовершеннолетними, проживающими на территории Боровичского муниципального района:</vt:lpstr>
      <vt:lpstr>Программа «Подросток»</vt:lpstr>
      <vt:lpstr>Программа «Вместе против ПАВ»  Цель: профилактика табакокурения, наркомании, алкоголизма и употребления ПАВ подростками </vt:lpstr>
      <vt:lpstr>       Взаимодействие со службами</vt:lpstr>
      <vt:lpstr>Тесное  взаимодействие со специалистами отделения  профилактики безнадзорности и социальной помощи семье и детям</vt:lpstr>
      <vt:lpstr>В рамках ИПР несовершеннолетнему и его семье оказывается помощь:   </vt:lpstr>
      <vt:lpstr>С подростками проводятся индивидуальные беседы, групповые занятия, тренинги</vt:lpstr>
      <vt:lpstr>Организация походов</vt:lpstr>
      <vt:lpstr>Привлечение подростков к оказанию волонтерской помощи пожилым людям, катание на лыжах, отдых в парковой зоне</vt:lpstr>
      <vt:lpstr>Изготовление и распространение буклетов, памяток, оформление стендов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Сизов</dc:creator>
  <cp:lastModifiedBy>Пользователь</cp:lastModifiedBy>
  <cp:revision>516</cp:revision>
  <dcterms:created xsi:type="dcterms:W3CDTF">2014-02-18T02:45:44Z</dcterms:created>
  <dcterms:modified xsi:type="dcterms:W3CDTF">2017-03-28T07:15:26Z</dcterms:modified>
</cp:coreProperties>
</file>